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3:06:02.6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25119 8261 0,'0'0'140,"0"0"-109,-40 0 1,0 0-17,40 0 1,-40 0-1,0 40 1,-1 0 0,41-40-1,-40 81 1,0-81 15,40 40-15,-40 40-1,40-40 1,0-40-1,0 40 1,-40-40 0,40 80-1,0-40 1,0-40-1,0 81 1,0-41 0,0 0-1,0-40 1,0 40-1,0-40-15,0 40 16,40-40 0,-40 40-1,40-40 1,0 0-1,-40 40 1,40-40 0,1 0-1,-1 0 1,40 40-1,-80-40 1,40 0 0,0 0-1,0 0 1,-40 0-1,40 0 1,1 0 0,-1 0-1,0 0 1,0-40-1,-40 0 1,0 40 0,40-40-1,-40 40 16,40-80-15,-40 80 31,0-40-47,0 40 15,0-40 1,0-1 0,0 1-1,0 40 1,0-40 15,0 0 16,0 40-32,0-40 32,-40 40-31,40-40 15,-40 40-15,40-40-1,0 0 1,-40 40-1,0-40 17,40 40-17,-40-40 1,40 40-1,-81-41 1,81 41 0,0-40-1,-40 40 1,40 0-1,-40 0 1,40-40 15,0 40-15,-40 0 15,40 0 63</inkml:trace>
  <inkml:trace contextRef="#ctx0" brushRef="#br0" timeOffset="1248.424">27808 7419 0,'0'40'125,"0"-40"-109,-81 120-16,41-39 15,0 39 17,-40 40-17,0 1-15,-201 360 16,160-240-1,1-41 1,-41 1 0,-119 441-1,119-442 1,81-79-1,-41 39 1,41 41 0,0 40-1,-241 320 1,201-320-1,-1-40 1,-160 240 0,161-280-1,-1-81 1,41 40-1,-80-39 1,-41 240 0,121-201-1,40-120 1,-81 161-1,121-201-15,-40 40 32,40 0-17,-40 40-15</inkml:trace>
  <inkml:trace contextRef="#ctx0" brushRef="#br0" timeOffset="3435.1667">27767 11670 0,'-40'0'110,"40"0"-95,-40 40 1,40 0-1,-80 0-15,80 0 16,-40 41 0,0-41-1,40 0 1,0 0-1,0-40 17,0 40-17,0 40 16,0-40-15,0-40 0,0 41-1,0-1 1,0 0-1,0-40 1,40 40 0,0 0-1,-40 0 16,40-40-15,0 0 0,0 0-1,0 0 1,1 0-1,-1 0 1,0 0 0,0 0-1,-40 0-15,40 0 16,-40 0-1,80 0 1,-40 0 0,1 0-1,-41-40 1,40 40-1,-40-40 1,0 0 0,0 0-1,0 40 16,0-40-15,0 40 15,0-41-15,0 1-1,0 0 1,0 40 0,0-40-1,0-40 1,0 40-1,0 40 1,-40-40 0,-1 0-1,41-1 16,-40 41-15,40 0 15,0-40-15,-40 40-1,0 0 32,40 0-31,-40-40 15,40 40-15,-40 0-1,0 0 1,40 0-1,-40 0 1,40 0 15,-41 0-15,41 0-1,-40 0 1,0 0 15,0 0-15,40 0 15,-40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8:44.1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12519 8622 0,'0'0'296,"41"0"-265,-41 0 0,40 0-15,0 0 0,0-40-1,-40 40 1,40 0-1,0 0 1,0 0 31,-40 0-16,40 0 0,1 0 0,-41 0-15,40 0 0,-40 0-1,80 0 16,-40 0-15,-40 0 0,80 0-1,1 0 1,-81 0-1,80 0 1,-40 0 0,0 0-1,0 0 1,0 0-1,0 0 1,41 0 0,39-40-1,-80 40 1,0 0-1,0 0 1,1 0 0,39 0-1,-40 0 1,0 0-1,0 0 1,-40-40 0,121 40-1,-81 0 1,0 0-1,0 0 1,80 0 0,-39 0-1,-41 0 1,-40 0-16,80 0 31,-40 0-15,0 0-1,0 0 1,41 0-1,-41 0 1,0 0-16,40 0 16,41 0-1,-81 0 1,0 0 280,-40 0-280,80 0-1,-40 0 1,0 0 0,81 0-1,-81 0 1,40 0-1,-40 0 1,0 0 0,81 0-1,-121 0 1,40 0 15,-40 0-15,40 0-1,0 0 16,0 0-15,0 0 0,0 0-1,1 0 1,-41 0 93,80 0-93,-80 0-1,40 0 1,40 0-1,-80 0 1,40 0 0,0 0-1,-40 0 1,0 0 109,0 0-94,0 40-16,0 80 1,0-80 0,0 0-1,0 41 1,0-1-1,0-80 1,0 40 0,0 0-1,0-40-15,0 40 16,0-40-1,0 40 1,0 40 0,0 121-1,0-121 1,0 0-1,0-80 1,0 40 0,0-40 62,0 0-47,-40 0-16,0 0 1,40 0 0,-80 0-1,-161 0 1,161 0-1,-40 0 1,39 0 0,-320 0-1,241 0 1,-1 0-1,-120 41 1,201-41 0,-41 40-1,81-40 1,0 0-1,-120 0-15,79 0 16,41 0 15,0 0-15,-80 0-1,40 0-15,39 0 16,1 0 0,0 0-1,40 0 1,-80 0-1,80 0 1,-40 0 0,0 0-1,0 0 1,-1 0-1,41 0 1,-80 0 0,80 0-1,-80 0 1,80 0-1,-80 0 1,40 0 0,40 0-1,-41 0 1,41 0-1,-80-40 1,40 40 0,0 0 15,40 0-31,-40-41 31,0 41-15,0 0-16,40-40 31,-41 40-16,1 0 17,0 0-17,0 0 48,40 0-48,-40 0 1,0 0-1,40 0 1,0 0 15,0 0 0,0 40-15,0-40 0,0 41-1,0-1 1,0 0-16,0 40 15,-40 0 1,40-40 15,0 0-15,0 41-1,0-1 1,0 80 0,0-120-1,0 41 1,0 39-1,0-80 1,0 0 0,0-40 93,40 0-94,-40 0 1,80 0 0,-80 0-1,40 0 1,-40 0-1,80 0 1,1 0 0,-81 0-1,120 0 1,-80-40-1,81 40 1,-81 0 0,160 0-1,-160 0 1,41 0-1,-41 0 1,120 0 0,-120 0-1,41 0 1,-41 0-1,160 0 1,-119 0 0,39 0-1,81 0 1,-121 0-1,0 0 1,1 0 0,39 0-1,-40 0 1,-40 0-1,41 0 1,-1 0 0,-40 0-1,-40 0 1,120 0-1,-39-40 1,-41 40 0,0 0-1,80 0 1,-40 0-1,41 0 1,39 0 0,-79 0-1,-41 0 1,0 0-1,0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8:48.5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16171 10467 0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9:04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16171 10467 0,'0'0'234,"0"40"-218,0 40 0,0-40-1,0 41 1,0-41-1,0 120 1,0-120 0,0-40-1,0 120 1,0-79-1,0-1 1,0 0 0,0-40-1,0 40 1,-40-40 124,40 0-124,-80 0-1,-41 0 1,41 0 0,0 0-1,-1 0 1,-39 0-1,-81 0-15,121 0 16,40 0 0,-40 0 15,-41 0-16,81 0-15,-40 0 16,40 0 0,-40 0-1,40 0 1,-121 0-1,81 0 1,-1 0 0,-39 0-1,40 0 1,40 0-1,0 0 1,-161 0 0,161 0-1,0 0 1,-41 0-1,1 0 1,40 0 0,0 0-1,0 0 1,0 0-1,-81 0-15,41 0 16,40 0 0,0 0 15,-40 0-16,-1 0-15,81 0 16,-40 0 0,40 0 15,-40 0-16,0 0 17,40 0-17,-40 0 1,40 0 15,-80 0-15,80 0 15,-41 0-16,1 0 1,40 0 140,0 40-140,0 0-1,-40 161 1,40-121-1,0 0 1,0 40-16,0-120 16,0 40-1,0 1 16,0-41 1,0 0 92,0 40-61,0 0-48,0 0 1,40-40 0,-40 40-1,0 0 1,0 0-1,0-40 1,0 0-16,0 40 16,0-40 30,40 40-46,1-40 32,-41 0-1,0 41-16,40-41 1,0 0 0,0 0-1,40 40 1,-40-40-1,0 0 1,1 0 0,-41 0-1,80 0 1,-40 0-1,0 0 1,-40 0 0,40 0-1,40 0 1,-80 0-1,41 0 1,79 0 0,-120 0-1,40 0 1,40 0-1,1 0-15,-41 0 16,40 0 0,-80 0 15,120 0-16,-80 0 1,1 0 0,39 0-16,40 0 15,-80 0 1,0 0-1,81 0 1,-41 0 0,-40 0-1,41 0 1,-1 0-1,-40 0 1,161 0 0,-121 0-1,40 0 1,-80 0-1,41-40 1,-41 40 0,0 0-1,0 0 1,40 0-1,-80 0 1,40 0 0,0 0-1,41 0 1,-41 0-1,40 0 1,40 0 0,-120 0-1,41 0 1,-1 0-1,0 0 1,-40 40 0,40 0 30,-40 40 1,0-80-16,0 40-15,0 40 0,0-80-1,0 80 1,40 1-1,-40-41 1,0 0 0,0 40-1,0 0 1,0-40-1,0 1 79,0-41-78,0 40-1,0 0 1,0 40-1,0-80 1,0 0 62,-40 0-62,0 0-1,-121 40 1,41-40-1,40 40 1,-41-40 0,-160 0-1,161 0 1,0 0-1,-1 0 1,1 0 0,0 0-1,-41 0 1,81 0-1,40 0 1,-41 0 0,-39 0-1,40 0 1,-1-40-16,41 40 15,-40 0 1,-121 0 0,161-40-1,-40 40 1,-80 0-1,79 0 1,41-40 0,-40 40-1,-81-40 1,81 40-1,0-40 1,40 40 0,-121 0-1,121 0 1,0 0-1,0 0 1,0 0 31,40 0 156,0 40-125,0 281-63,0-241 1,0 0-1,0-40 1,0-40 0,0 40-1,0-40 375,0 40-359,0-40-15,0 40 0,0 1-1,0-1 1,0 40-1,0-40 1,0 0 0,0-40-1,0 80 1,0-40-1,0 0 1,0-40 0,0 41-16,0-1 15,0 0 1,0-40-1,0 0 17,0 0 46,80 0-63,-40 0 1,40 0-1,-39 0 1,39 0 0,-40 0-1,40 0 1,41 0-1,-41 0 1,-40 0 0,80 0-1,81 0 1,-121 0-1,0 0 1,-39 0 0,199 0-1,-159 0 1,-41 0-1,40 0 1,40 0 0,-39 0-16,-41 0 31,0 0-16,40 0-15,41 0 16,-121 0 0,40 0-1,80 0 1,41-40-1,-121 40 1,40-40 0,0 40-1,-40 0 1,0 0-1,81 0 1,-81 0 0,0 0-1,40 0 1,-40 0-1,1 0 1,-1 0 0,80 0-1,-120 0 1,40 0-1,0 0 1,41 0 0,-41 0-1,0 0 1,0 0-1,-40 0-15,40 0 16,-40 0 124,0 0-124,0 40 0,0 40-1,0 161 1,40-121-1,-40 0 1,0-120 0,0 120-1,0-79 1,0-41-1,0 40 63,0-40-31,0 40-31,0-40 62,0 0-31,-40 0-32,40 0 1,-40 0-1,-241 0 1,201 0 0,-41 0-1,1 0-15,-161 0 16,121 0-1,39 0 1,41 0 0,0 0-1,-121 0 1,161 0-1,-40 0 1,-1 0 0,-119 0-1,160 0 1,-81 0-1,41 0 1,-80 0 0,119 0-1,-79 0 1,80 0-1,-80 0 1,79 0 0,-39 0-1,-80 0 1,120 0-1,-1 0 1,-39 0 0,-40 0-1,120 0 1,-40 0-1,-81 0 1,121 0 0,-40 0 15,40 0-16,-40 0 1,0 0 0,40 0 15,0 0 31,0 0 16,0 40-62,0-40-1,0 40 1,0-40 0,0 80-1,0 0 1,0-39-1,0 119 1,0-80 0,0 0-1,0 81 1,0-121-1,0 0 1,0 40 0,0-80-1,0 40 126,0-40 46,40 0-172,80 0 1,121 0 0,-161 0 15,1 0-31,-1 0 15,80 0 1,-79 0 15,-1 0-15,161 0-16,-161 0 15,0 0 1,-40 0 0,161 0-1,-81 0 1,-39 0-1,-1 0 1,0 0 0,121 0-1,-161 0 1,0 0-1,0 0 1,40 0 0,1 0-1,-41 0 1,40 0-1,0 0 1,81 0 0,-121 0-1,40 0 1,0 0-16,-39 0 15,39 0 17,-40 0-17,-40 0 1,40 0-1,0 0 1,0 0 31,-40 0-32,40 0-15,-40 0 32,81 0 170,-1 121-186,-40-121 0,-40 40-1,0 40 79,0-40-79,0 0 1,0 40 0,0-40-1,0 1 1,0-1-1,0 40 1,0-40 0,0-40-1,-80 40 266,-81-40-265,121 0-1,-80 0 1,-1 0-1,-280-40 1,201 40 0,79-40-1,-200-40 1,241 80-1,-81-40 1,-160 40 0,201 0-1,40 0 1,-121-41-1,81 41 1,80 0 0,-1 0-1,-119 0 1,80 0-1,40 0 1,-41 0 0,41 0-16,-40 0 15,-40 0 1,79 0-1,1 0 1,-80 0 0,120 0-1,-40 0 1,40 0-1,-40 0 48,80 0 218,40 0-266,40 0 1,121 41-1,-80-41 1,-1 40 0,282 0-1,-282-40 1,-40 0-1,201 0 1,-200 0 0,39 0-1,-39 0 1,280 0-1,-160-40 1,0 40 0,-121 0-1,121 0 1,-161 0-1,0 0 1,-40 0 0,-40 0-1,40 0 1,-80-40 62,0-1-63,-241 1 1,161 0 0,-121-40-1,-401-120 1,361 119-1,40 41 1,1 0 0,-362-40-1,361 40 1,121 0-1,-41 40 1,41 0 0,-161-40-1,201 40-15,40-41 16,-1 41-1,41 0 79,41 0-78,39-40-1,201 0 1,-121 0-1,81 0 1,401-120 0,-482 120-1,-39-1 1,-1 41-1,161-40 1,-120 0 0,-1 0-1,-39 40 1,159-80-1,-199 40 1,-1 40 0,40-40-1,-80 40 1,-40-40-1,41 40 1,-1 0 93,0 0-93,-80 0 93,-201 0-93,40 0-1,-401 0 1,442 0-1,-41 0 1,-160 0 0,160 40-1,121-40 1,0 0-1,40 0 1,0 0 0,0 40-1,-41-40 1,81 40-1,0-40 110,40 80-109,161 121-1,481 240 1,-481-401 0,-81 0-1,201-80-15,-160-40 16,-81-41 15,0 81-15,121-40-16,-201 40 15,80 40 1,-40-40-1,0 40 1,41-80 0,-41 80-1,0 0 1,0-40-1,40 40 1,-80 0 140,-120-41-140,40 41-1,-241-40 1,80 0-16,121 40 31,-41-40-15,-240 40-16,240 0 15,41 0 1,40 0-1,-41 0 1,-79 0 0,159-40-1,1 40 1,-40-40-1,-80 40 1,119-40 0,1 40-1,0 0 1,0 0-1,0 0 48,40-40-48,-80 40 1,-41-40 0,41-1-1,40-39 1,-80 40-1,39 0 1,81 40 0,-40-40-1,0 0 1,0 0-1,40 0 1,40 40 93,0 0-93,40 0-1,1 0 1,119 0 0,1 0-1,-121 0 1,201 0-1,-201 0 1,41 0 0,-41 0-1,161-40 1,-121 40-1,0-41 1,121 1 0,-120 0-1,-41 40 1,40-40-1,41 40 1,-121 0 0,0 0-1,40 0 1,81 0-1,-121 0 1,0 0 0,121 0-1,-121-40 1,0 40-1,0 0 1,40 0 0,-80 0-1,40 0 1,0 0-1,-40 0 1,41 0 0,-41 0 62,0-40-16,0 40 16,0-40-62,0 40-1,-281-201 1,160 161-1,-39-40 1,-81 0-16,40 40 16,-39 0-1,-202-1 1,322 41-1,40 0 1,-161 0 0,161 0-1,-41 0 1,41 0-1,-121 0 1,161 0 0,0 0-1,0 0 1,0-40-1,-40 40 1,80 0 0,-41 0-1,41 0 1,-80 0-1,80 0 1,0-40 46,0 40 32,40 0-78,0 0-1,41 0 1,-41 0-1,281-80 1,-201 80 0,1 0-1,39-40 1,402-40-1,-281 80 1,-40-40 0,-121-1-1,-40 41 1,81-40-1,-81 40 1,-40 0 0,0 0-1,81 0 1,-41 0-1,-80 0 1,40 0 0,0 0-1,0-40 1,-40 40 77,-40 0-77,0 0 0,-40 0-1,-81-40 1,81 40-1,-40 0 1,-1 0 0,1 0-1,-1 0 1,-119 0-1,159 0 1,1 0 0,-201 0-1,201 0 1,0-40-1,-41 40 1,-39 0 0,80 0-1,-1-40 1,41 40-1,-80 0 1,40 0 0,39 0-1,1 0 1,-40-40-16,0 40 15,-81-80 1,121 80 0,-40-40-1,80 40 1,-80-41-1,40 41 1,40-40 0,0 0 15,0 40 31,0 0-15,0-40-31,80 40-1,-40 0 1,40 0-1,81-40 1,-41 40 0,-80 0-1,0 0 1,41 0-1,159 0-15,-119-40 16,-1 40 0,0 0-1,242-40 16,-242 40-15,-40-40 0,81 40-1,-81-40 1,-40 40-1,201 0 1,-161 0 0,0 0-1,-39 0 1,119 0-1,-80 0 1,-80 0 0,81 0-16,-81 0 15,40 0 79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9:21.8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16131 8742 0,'0'0'203,"-40"0"-188,0 0 1,-1 0-1,1 0 1,0 0 0,-80 0-16,-81 0 31,121-40-16,0 40 1,-241 0 0,160 0-1,41 0 1,-201 0-1,200 0 1,1 0 0,40 0-1,-41 0-15,-79 0 16,119 0-1,1 0 1,0 0 0,0-40-1,40 40 1,40 0-1,-41 0 1,41 0 0,-80 0 15,80 0-16,-40 0 1,-40 0 0,40 0-1,0 40 1,-81-40-1,41 40 1,40-40 0,0 0-1,40 0 1,-81 0-1,81 0 1,-40 0 15,0 0-15,0 0 15,0 0-15,0 40-1,40-40 1,0 0 46,0 41-46,0-1-1,0 0 17,0 0-17,0 0 1,0-40-1,0 80 1,0 0 0,0-80-1,0 41 16,0-41-15,0 40 15,0-40-15,0 0 62,40 0-63,0 0 17,-40 0-17,40 0 1,0 0-1,41 0 1,-41 0 0,0 0-1,0 0 1,80 0-1,-39 0 1,-1 0 0,-40 0-1,161 0 1,-81 0-1,-40 0 1,-40 0 0,41 0-1,-1 0 1,40 0-1,-40 0 1,1 0 0,159 0-1,-119 0 1,-1 0-1,1 0 1,79 0 0,-119 0-1,-1 0 1,40 0-1,161 0-15,-201 0 16,1 0 0,-41 0-1,40 0 1,-40 0-1,0 0 1,0 0 15,0 0 0,1 0-15,-41 0 0,40 0-1,40 0 1,-80 0-1,40 0 1,-40 0 0,80 40-1,1 0 1,-1 40-1,-40-40 1,80 40 0,-80-40-1,1 41 1,-41-81-1,40 40-15,-40 0 47,0-40-16,0 40 16,0-40-31,0 40 15,0 0-15,-40-40-1,40 0 1,-41 40-1,1-40 1,0 0 0,-40 0-1,40 0 1,-40 40-1,80-40 1,-81 0 0,41 0-1,0 0 1,0 0-16,-40 0 15,-1 41 17,41-41-17,0 0 1,-80 0-1,40 0-15,39 0 16,1 0 0,-80 0-1,80 0 1,40 0-1,-80 0 1,39 0 0,-119 0-1,80 0 1,-1 0-1,-39 0 1,80 0 0,-121 0-1,81 0 1,0 0-1,0 0 1,-121 0 0,121 0-1,-1 0 1,1 0-1,40 0 1,-80-41 0,80 41-1,-1 0 1,-39 0-1,40 0 1,0 0-16,0 0 16,-81 0-1,1 0 1,80 0-1,0 0 1,-40 0 0,-41 0-1,41 41 1,40-41-1,-40 40 1,-1-40 0,-79 0-1,120 40 1,0-40-1,40 40 17,-41 0-17,41-40 1,0 40-1,41-40 126,-41 0-126,80 0 1,-40 0 0,0 0-1,0 0 1,40 0-1,-39 0 1,-1 0 0,40 0-1,80 0 1,-119 0-1,-1 0 1,40 0 0,80 0-1,-119 0 1,-1 0-1,40 0 1,0 0 0,-40 0-1,41 0 1,119 0-1,-120 0 1,1 0 0,-41 0-1,120 0 1,-39 0-1,-81 0 1,120 0 0,-39 0-1,-41 0 1,0 0-1,121 40 1,-161 0 0,0-40-1,81 0 1,39 40-1,-80 0 1,41 1 0,280 119-1,-321-120 1,0 0-1,1 40 1,-41-80 0,-40 41-1,0-1 48,0 0 61,0-40-108,0 0 0,-80 40 15,-41 0-16,41-40-15,-40 40 16,39-40 0,1 0-1,40 40 1,-241-40-1,201 0 1,0 0 0,-241 0-1,200 0 1,1 0-1,80 0 1,-201 0 0,161 0-1,-41 0 1,41 0-1,-161 0 1,161 0 0,0 0-1,-1 0 1,-39 0-1,80 0 1,-40 0 0,-41 0-1,121 0 1,-40 0-1,0 0 1,0 0 0,-40 0-1,-1 0 1,41 0-1,0 0 1,-80 0 0,80 0-1,40 0 438,0 0-422,0 80-16,0-80 1,0 40 0,0-40-1,0 81 1,0-81-1,0 40 1,0 160 0,0-160-1,0 1 1,0 39-1,0 0 1,0-80 0,0 40-1,0-40 1,0 40-1,0 0 17,0-40 46,0 0-47,120 0-16,-80 0 1,40 0 0,-39 40-1,39-40 1,0 0-1,-40 0 1,81 0 0,-41 0-1,-40 40 1,40-40-1,81 0 1,-161 0 0,80 0-1,-80 0 1,40 0-1,40 0 1,-80 0 0,81 0-1,-1 0 1,-40 0-1,40 0 1,201 41 0,-201-41-1,-39 0 1,119 40-1,-80-40 1,-40 0 0,1 40 15,-1-40-16,-40 0 110,40 0 920,0 0-1013,-40 0-17,40 0 1,0 0-1,0 0 1,0 0 0,1 0-1,-1 0 1,0 0-1,0 0 1,40 0 0,-40 0-1,-40 0 1,81 0-1,-41 0 1,0 0 0,-40 0-1,80 0 1,-40 0-1,-40 0 1,40 0 0,0 0-1,1 0 1,-41 0-1,40 0 1,0 0 0,0 0-1,0 0 16,0 0-15,-40-40 124,-40 40-124,40 0 0,-80-40 15,-81-1-31,121 41 15,-80-40 1,-1 0 0,-480 0-1,280 0 1,120 40-1,-40 0 1,-401 0 15,482 0-31,-202 0 16,322 0-1,40 0 1,-40 0 0,0 0-1,40 0 1,-40 0-1,40 0 1,0 0 15,0 0 32,0 40-17,0-40-14,0 0-1,0 0-31,160 0 31,-39 0-31,-41 0 31,40 0-31,81 0 16,-81 0-1,-39 0 1,39 0 0,0 0-1,161-40 1,-160 0-1,-41 40 1,0 0 0,121 0-1,-81 0 1,1 0 0,-1 0-1,-80 0 1,40 0-1,41 0 1,-41 0 0,-80 0-16,40 0 31,0 0-31,-40 0 31,40 0-31,41 0 31,-41 0-31,-40 0 31,40 0-31,40 0 16,-40 0 0,0 0-1,1 0 1,-1 0-1,0 0 1,-40 40 46,0 0-30,40-40-17,-40 40 1,40-40-1,-40 0 1,0 121 0,0-41-1,0-40 1,0 40-1,40 81 1,-40-81 0,0 0-1,0-40 1,0 0-1,0 0 1,0-40 93,0 0-93,-40 0-1,0 0-15,-40 0 32,-121 0-17,81 0 1,-1 0-1,-280 0 1,200 0 0,-39 0-16,-202 0 31,282 0-16,39 0 1,1 0 0,-121 0-1,121 0 1,40 0-1,-41 0 1,81 0 0,0 0-1,-40 0 1,-81 0-1,121 0 1,-40 40 0,-41-40-1,121 0 1,0 40 15,0 1-15,0-41-1,0 40 1,41 0-1,-41 0 17,0 0-32,0 40 15,40-40 1,-40 0-1,40 1 17,-40 79-17,0-40 1,0-40-1,40 80 1,-40-79 0,0-1-1,40 80 1,-40-80-1,0 0 1,40-40 46,0 0-46,41 0 0,39 0-1,40 0 1,202 0-1,-162 0 1,-120 0 0,41 0-1,200 0 1,-241 0-1,41 0 1,-41 0 0,-40 0-1,0 0 1,0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9:39.1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16211 12833 0,'0'40'31,"0"0"-15,-40 41-1,40-1 1,0 40 0,-40 121-1,40-201 1,0 40-1,-40-80 32,0 0-31,40 0-1,-41 0 1,-159-40 0,120 0-1,-1 0 1,1 0-16,0-1 15,-81 1 1,121 40 15,-40 0-15,-40-40-16,39 40 15,1-40 1,0 40 0,-161 0-1,161 0 1,-1 0-1,1 0 1,0 0 0,-40 0-1,79 0 1,-39 0-1,0 0 1,40 0 0,-121 0-1,81 0 1,40 0-1,0 0 1,-40 0 0,39 0-1,1 0 1,40 0-16,-40 0 15,-80 0 17,120-40-17,-40 40 1,-81-40-1,81 40-15,0 0 16,40 0 0,-40-40-1,40 40 1,40 0 155,40 0-155,41-40 0,39 40-1,322-40 1,-322 0-1,-39 40 1,-41 0 0,40 0-1,-80 0 1,41 0-1,-41 0 1,0 0 0,80 0-16,-39 0 15,39 0 16,-40 0-15,41 0 0,-81 0-1,0 0 1,0 0-16,0 0 15,-40 0 1,80 0 0,-40 0-1,-40 0 1,121 0-1,-81 0 1,0 0 0,0 0-1,81 0 1,-81 0-1,-40 0 1,40 0 0,0 0-1,0 0 1,0 0-1,0 0 1,-40 0 0,40 40-1,1-40 48,-1 0-48,-40 40 1,0-40-1,0 40 32,0-40-16,0 80-15,0-80 0,0 80 15,0-80-16,-40 0 1,-1 0 0,-39 80-1,40-80 1,-80 0-1,39 41 1,-119-1 0,79 0-1,41 0 1,0-40-1,-161 40 1,81 0 0,79-40-1,-39 0 1,-81 0-1,81 0 1,40 0 0,-41 0-1,1 40 1,-241-40-1,240 0 1,41 0-16,40 0 16,-80 0-1,80 0 1,40 0-1,-41 0 1,-39 0 0,40 0-1,0 40 1,40-40-1,-80 0 1,40 0 0,-1 0-1,1 0 1,40 0 46,-40 0-15,40 40-31,0-40 15,-40 41-16,40-41 1,-40 40 0,40 0-1,-40 80 1,40-80-1,0 0 17,0-40-1,0 0-16,40 0 1,0 0 0,-40 0-1,80 0 1,-80 0-1,40 0 1,-40 0 0,81 0-1,39 0 1,-80 0-1,0 0 1,81 0 0,-41-40-1,0 40 1,81-40 15,-121 40-15,80 0-1,81 0 1,-81 0-1,-40 0 1,282 0-16,-242 0 16,-40 0-1,1 0 1,-41 0-1,160 0 1,-160 0 0,41 0-1,-41 0 1,120 0-1,-39 0 1,-81 0 0,0 0-1,40 0 1,-80 0-1,121 0 1,-121 0 0,40 0-1,0 0 1,0 0-1,-40 0 17,40 0-17,0 0 1,-40 40-1,40-40 1,-40 40-16,40-40 16,1 80 46,-41-39-46,40-41-1,-40 40 1,40 0-1,0 0 1,-40-40 0,0 40-1,0 0 1,40-40-1,-40 40 1,0-40 0,0 40-1,0-40 1,0 40-1,0 1 1,0-41 0,0 40-1,0 0 1,0 0-1,0-40 1,0 40 0,0-40-1,0 40 1,0 0-1,0-40 17,0 0 30,0 0-46,-80 0-1,-41 0 1,81 0-1,-40 40 1,-161-40 0,161 0-1,-40 0 1,-1 0-1,-119 0 1,199 0 0,-79 0-1,40 0 1,40 0-1,-41 0 1,-240 0 0,161 0-1,80 0 1,-41 0-1,41 0 1,-81 0 0,41 0-1,80 0 1,-161 0-1,161 0 1,0 0-16,0 0 16,0 0-1,-81 0 1,121 0-1,-40 0 1,-40 0 0,40 0-1,0 0 1,40 0-1,-80 40 1,80-40 0,-41 0-1,41 0 453,-40 0-452,40 0-1,-80 0 1,80 40 0,-40-40-1,0 0 1,0 0-1,40 0 1,-40 41 0,-1-1-1,41 0 1,-40-40-1,40 40 1,-40-40-16,40 80 31,0-80-15,-40 0-1,40 40 1,0-40 0,0 40 30,0 0-30,0-40 0,0 41-1,0 119 1,0-160-1,0 40 1,0-40 0,0 40-1,0 40 1,0-80-1,0 40 17,0 1-17,0-41 1,0 40-1,0-40 1,0 40-16,0 0 31,0 0 0,0-40-15,0 80-16,0-40 16,0-40-1,0 81 1,0-1-1,0-80 1,0 40 0,0 0-1,0 40 1,0-80-1,0 40 1,0 0 0,0 0-1,0 41 1,0-81-1,0 40 1,0-40 0,0 40-1,0-40 1,0 0 233,40 40-233,40 0 0,1-40-1,-41 0 1,40 40-1,121 81 1,-121-81 0,40-40-1,1 40-15,79 0 16,-119-40-1,-41 40 17,0-40-17,40 0 1,-80 0-1,40 0 1,121 0 0,-121 0-1,80 0 1,-40 0-1,121 40 1,-121-40 0,1 0-1,39 0 1,-80 0-1,0 0 1,0 0 0,41 0-1,-1 0 1,-80-40-1,120 40 1,-80 0 0,1 0-1,-41 0 1,80 0-16,0 0 31,-40 0-15,-40 0-1,80-40 1,-39 40-1,-1 0 1,40 0 0,-40 0-1,0 0 1,0 0-1,41 0 1,-81 0 0,80-40-1,-80 40 1,40 0-1,0 0 1,0 0 0,0 0-16,0 0 15,1 0 1,-41 0-1,80 0 1,-80 0 0,40 0-1,-40 0 1,80-40 452,-80 40-453,40-40 1,0-1 15,-40-39 78,0 40-93,0-120-16,0 39 16,0 1-1,0 0 1,0-201-1,0 241 1,0-1 0,0 41-1,0-40 1,0 0-1,0 80 17,0-120-17,0 80 1,0-41-1,0 1 1,0 40 0,0 0-1,0 0 1,0-40-1,0-1 1,0 81 0,0-40-1,0-40 1,0 40-1,0 0 1,0-121-16,0 41 31,0 80-15,0 0-1,0-121 1,0 81 0,0 40-1,0-40 1,0 40-1,0 0 1,0 0 0,0-41-1,0 41 1,0 0-1,0 0 266,-80-722-265,80 281-1,0-41 1,-40-79 0,40-362-1,0 723 1,0 119-1,0-159 1,0 159 0,-40 1-1,40 80 1,0-161-1,0 121 1,0 0 0,-40-121-1,40 121 1,0 40-1,0 0 1,0-40 0,0 80-1,0-40 1,0 0-1,0 40 1,0-40 0,0 40 155,-40 0-140,40 0-15,-81 0 0,1 0-1,40 0 1,0 0-1,-161 0 1,121 0 0,0 0-1,-41 0 1,41 0-16,-40 0 15,-81 0 1,81 0 0,40 0-1,-81 0 1,121 0-1,0 0 1,-41 0 0,41 0-1,0 0 1,-40 0-1,40 0 1,0 0 0,0 0-1,-1 0 1,1 0-1,0 0 1,-80 0 0,80 0-1,-81 0 1,81 0-1,-80 40 1,80-40 0,-41 0-1,81 0 1,-40 0-1,-40 0-15,-40 0 16,80 0 0,-1 0-1,-119 0 1,120 0-1,0 0 1,0 0 0,40 0-1,-81 0 1,81 0-1,-40 40 1,40-40 0,-80 40-1,80-40 1,-40 0-1,40 0 17,0 0 14,-40 0 17,40 0-48,-40 40 17,-1-40-17,41 0 16,-40 0-15,40 0 46,-40 0-30,0 0-17,40 0 63,40 0-62,-40 40 202,0 0-202,0 80-1,0-79 1,0-1 0,0 160-1,0-79 1,0 39-1,0-40 1,0 161 0,0-161-1,0 1 1,0 79-1,0-120 1,0 41 0,0-41-1,0 120 16,0-159-15,0 159-16,0-120 16,0-40-1,0 41 1,0-1-1,0 40 1,-40 81 0,40-161-1,0 40 1,0 40-1,-40 41 1,40-121 0,0 0-1,0 0 1,-40 40-1,40-40 1,0 41 0,0-41-1,0 0 1,0 120-1,0-80 1,0 41 0,-40 39-1,40-120 1,0 40-1,0-39 1,0 79-16,0-40 16,0 0-1,0 0 1,0 201-1,0-201 1,0 41 0,0-41-1,0-40 1,0 0-1,0 0 1,0-40 0,0 40 108,0-40-108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2:19:55.6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16331 8622 0,'0'0'93,"0"40"-77,0-40-1,0 80 1,0 1 0,0 199-1,0-159 1,0-1-1,0 161 1,0-201 0,0-40-1,0 40 1,0 41-1,0-41 1,0 0 0,0 80-1,0-120 1,0 81-1,0-81 1,0 80 0,0 41-1,0-81 1,0 0-1,0 121 1,-40-121 0,40 0-1,0 121 1,0-81-1,-40 0 1,40 0 0,0 81-1,-40-121 1,40 0-1,0 121 1,0-121 0,0 0-1,0-40 1,0 281-1,0-240 1,0-1 0,0 80-1,-40-120 1,40 40-1,0 1 1,0-1 0,0 80-1,0-79 1,-40 119-1,40-120 1,0 41 0,0 39-1,0-120 1,0 80-1,0-79 1,0-1 0,0 120-1,0-120 1,0 0 374,0 0-375,0 81 1,0 119 0,0-119-1,0-41 1,0 40-1,0-40 1,0 41 0,-40-41-1,40-40 1,0 40-1,0 41 1,0-81 0,0 0-16,0-40 15,0 40 48,0-40-32,-40 0 94,40 0-110,0 0 1,-41-80-1,41-121 1,0-80 0,0-160-1,0 160 1,-40-200-1,40 401 1,0 0 0,0 40-1,0-161 1,0 81-1,0 40 1,0-1 0,0-79-1,0 160 1,0-40-1,0 40 95,0 40-95,0 120 1,0-39-1,0 39 1,0 41 0,0 521-1,0-482 1,0-39-1,0 200 1,0-321 0,0-40-1,0 40 1,0 121-1,0-121 1,0 0 0,0 0-1,0-39 1,0-1 31,0-40 15,0-40-15,0-1-32,0 1 1,-40 0 0,40-281-1,0 1 1,-40 79-1,-80-200 1,80 361 0,-1 39-1,1 1 1,0 0-1,40 80 126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29T13:10:53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4855 10467 0,'0'0'171,"0"0"-155,40 0-16,-40 0 31,41-40-15,-1 40-1,80-80 1,-40 39 0,-80 41-1,40 0-15,41 0 31,-81 0-31,40 0 32,0 0-1,0 0 0,-40 0-15,40 41-16,-40-1 31,0-40-16,40 80 1,-40 0 0,0-80-1,0 80 1,0-40-1,0-40 1,0 0 0,-40 81-1,40-81 32,0 0-31,0 0 140,40-40-141,0-1 1,161-39-1,-81 80 1,-79-40 0,-1 40-1,0 0 1,0 0 15,-40 0 0,40 80 0,0 1-15,-40-81 0,0 80-1,0-80 1,0 120-1,0-80 1,0 0 0,0 40-1,0-39 1,0-1-1,0-40 1,-40 80 0,0 0-1,0-40 1,0-40-1,-41 121 1,1-121 0,40 0-1,0 0 1,0 0-1,0 0 17</inkml:trace>
  <inkml:trace contextRef="#ctx0" brushRef="#br0" timeOffset="1544.5782">6059 9986 0,'0'0'16,"0"40"0,0-40-1,0 40 1,0-40-1,0 40 1,0-40 0,0 80 15,0-80 0,0 40-15,40-40-1,-40 0 63,40 40-47,-40-40-15,40 0 0,1 0-1,-41 0-15,40 0 16,0 0-1,40 0 1,-40 0 0,121 0-1,-121 0 1,0-40-1,-40 0 17,80-40-17,-40 80 1,-40-40-1,40-40 1,-40 40 0,0 40-1,0-41-15,0 1 16,0 40-1,0-40 1,0 0 0,0 0-1,-40 0 1,0 40-1,40 0 1,-160-40 0,120 40-1,-41 0 1,41 0-1,-80 0 1,80 0 0,0 0-1,-41 80 1,81-40-1,-80-40 1,80 40 0,0 0-1,0 0 1,0-40 15,0 41-15,0-1-1,0-40 1</inkml:trace>
  <inkml:trace contextRef="#ctx0" brushRef="#br0" timeOffset="2371.4736">6500 8622 0,'0'0'15,"0"40"1,0 0 0,0-40-1,0 40 1,0 0-1,0 1 1,0-41 15,0 0 0,41 0 16,-1 0-31,-40 0-1,0 0 17,40 0-17,-40 0 1,0-41-1,0 1 1,0 0 15</inkml:trace>
  <inkml:trace contextRef="#ctx0" brushRef="#br0" timeOffset="3136.962">7102 8221 0,'0'40'16,"0"0"-1,0 121 1,0-1 0,0 0-1,0 1 1,0 160-1,0-201 1,0 0 0,0-39-1,0 39 1,0 40-1,0-120 1,0 1 0,0-41-1</inkml:trace>
  <inkml:trace contextRef="#ctx0" brushRef="#br0" timeOffset="4229.088">7383 9224 0,'0'0'93,"0"0"-77,0 40-1,0 0 17,0-40 14,40 0-14,1 0-32,-41 0 15,80 0 16,-80-40-15,0 40 0,0-40-1,0 0 16,0-1 1,0 41-1,0 0-16,-40 0 1,-41 0 0,81 0 15,0 0 0,0 41-15,0-41 15</inkml:trace>
  <inkml:trace contextRef="#ctx0" brushRef="#br0" timeOffset="6366.5346">13844 11149 0,'0'0'109,"0"40"-94,0-40 1,0 40 0,0 0-1,0 40 1,0 0-1,0-80 1,0 161 0,0-121-1,0 0 1,0 40-1,0 0 1,0-80 15,0 0 94,0 0-109,40 0-1,0-40 1,0 40 15,0 0-15,0 0-1,-40 0 1,40 0-1,-40 0 1,40 0 0,-40 0-1,41 0 1,-1 0-1,80-40 1,-120 40 0,40 0-1,-40 0 1</inkml:trace>
  <inkml:trace contextRef="#ctx0" brushRef="#br0" timeOffset="7271.439">14365 10627 0,'0'81'16,"0"-81"-1,0 80 1,0 0 0,0-40-1,0 0 1,0 40-1,0 121 1,0-81 0,0 41-1,0-81 1,0 40-1,0 41 1,0-81 0,0-40-1,0 0 1,0 40-1,0-40 1,0 0 0,0-40-1,0 41 1,0-41-1,0 40 17,0 0-1,0 0-16,0-40-15,0 40 16</inkml:trace>
  <inkml:trace contextRef="#ctx0" brushRef="#br0" timeOffset="8987.637">14726 11028 0,'0'40'15,"0"1"1,0 39-1,0-80 1,0 40 0,0 80-1,0-120 1,0 80-1,-40 201 1,40-241 0,0 0-1,0 41 1,0-41-1,0-40 1,0 40 0,0 0-1,0-40 16,0 40-15,40-40 0,1 0-1,-1 40 1,120-40-1,-120 0 1,41 40 0,-81-40-1,80 0 1,-40 0-1,-40 0 1,40-120 0,-40 80-1,40 0 1,-40 0-1,0-41 1,0-39 0,0 80-1,0 0 1,0 0-1,0 40 1,0-40 0,-80 0-1,80-1 1,-40 1-1,0 0 1,-41 0 0,81 40-1,-80 0 1,40-40-1,0 0 1,0 40 0,0 0 15,0 0-16,40-40 17,-41 40-17,41 0 1,-40-40 15</inkml:trace>
  <inkml:trace contextRef="#ctx0" brushRef="#br0" timeOffset="9814.5324">15368 10266 0,'0'0'16,"0"40"0,0 1-1,0-1 1,0 0-1,0-40 17,0 80-17,0-80 1,0 0 62,0 0-47,0 0 0,0 0-15,41 0-1,-41 0-15,40 0 16,-40-80 0,0 40-1,0 0 1,0-1-1</inkml:trace>
  <inkml:trace contextRef="#ctx0" brushRef="#br0" timeOffset="10813.0476">16091 9946 0,'0'0'16,"0"0"-1,0 40 1,0-40-1,-40 120 1,-1-40-16,1 81 31,0 119-15,-40 81-16,-161 923 15,161-843 1,40-40 0,-40-201-1,39 161 1,41-240-1,-40-81 1,40 40 0,0-80-1</inkml:trace>
  <inkml:trace contextRef="#ctx0" brushRef="#br0" timeOffset="11749.1554">16211 11871 0,'0'0'16,"-40"40"-1,0 0 1,40 0 0,0 0-1,0 0 1,0-40-1,0 40 1,0-40 15,0 0-15,40 0-1,40 0 1,-40-40 0,0 0-1,1 0 1,-1-40-1,-40 80 1,0-40 0,0-1-1,-40 41 1,-1-40-1,1 40 1,-80 0 0,80 0-1,0 0 1,0 0-1,40 0 1,0 0 0,0 40-1</inkml:trace>
  <inkml:trace contextRef="#ctx0" brushRef="#br0" timeOffset="14167.4346">8186 16322 0,'0'0'109,"80"-40"-78,-40 40-15,0-40-1,0 40 1,-40 0-1,81 0 1,-81 0 0,0 40 15,0-40 0,0 40-15,40-40-1,-40 40 1,0 0-1,0-40 1,0 41-16,0-41 16,0 80-1,0-40 1,0 0-1,0-40 1,0 40 0,-40-40-1,40 0 32,40-40 31,-40 40-62,40 0-1,40 0 1,-80 0-1,80 0 1,-80 0 0,41 0-1,-41 0 1,0 0-1,40 0 1,-40 40 0,0 0 15,0-40-16,0 40-15,0 0 16,0 41 0,0-41-1,0-40 1,0 40-1,0 0 1,0 40 0,0-80-1,0 40 1,0 0-1,0 0 1,-40-40 0,-1 41-1,1-41 1,40 40-1,-80-40 1,80 40 0,-80-40-1,0 0 1,39 0-1,-39 0 1,40 0 0,40 0-1</inkml:trace>
  <inkml:trace contextRef="#ctx0" brushRef="#br0" timeOffset="15696.411">9069 16483 0,'0'40'16,"0"-40"-1,0 80 1,0 0 0,0-80-1,0 80 1,0 1-1,0-1 1,0-40 0,0 40-1,0 0 1,0-80-1,0 40 1,0-40 0,0 41-1,0-1 1,40 0 15,0-40-15,0 40-1,-40-40 1,80 0-1,-40 0 1,-40 0 31,40-40-32,-40-40 17,41 80-32,-41-81 15,0 1 1,0 40-1,0 0 1,0-40 0,0 0-1,0 80 1,0-41-1,0 41 1,0-40 0,0 40-1,-41-40 1,41 40-1,-80-40 1,80 40 0,-40 0-1,40-40 1,-40 40-1,0 0 1,40 0 31,-40 0 15</inkml:trace>
  <inkml:trace contextRef="#ctx0" brushRef="#br0" timeOffset="16492.1028">9590 16042 0,'0'0'31,"0"0"-31,0 0 15,-40 80 1,0-80 0,40 40-1,0 0 1,0 0-1,0 0 1,0 0 15,0-40-15,0 0 46,0 0-46,40 0 31,-40 0-16,0 0-16,0-40 1,0 0 0,0 40-1</inkml:trace>
  <inkml:trace contextRef="#ctx0" brushRef="#br0" timeOffset="17506.2198">10072 15881 0,'0'40'16,"0"0"-1,0 0 17,-40-40-17,40 81 1,0-81-1,0 80 1,-41 241 0,1-161-1,-40 41 1,40-41-1,-80 562 1,79-562 0,1 1-1,0 39 1,0-79-1,40-81 1,0-40 0</inkml:trace>
  <inkml:trace contextRef="#ctx0" brushRef="#br0" timeOffset="18645.1511">10312 17365 0,'0'0'31,"0"40"0,0-40-15,0 40-1,0-40 1,0 40 15,0-40-15,41 40-1,-41-40 1,40 0-1,-40 0 1,80 0 0,-80 0-1,40 0 1,-40 0-1,40-40 1,-40 0 0,40 40-1,-40-40 1,0 40-1,0-40 17,-40 40-17,40 0 1,-40 0-1,40 0 1,-80 0 0,80 0-1,-40 0 1,40 0-1,-40 0 1,40 0 93</inkml:trace>
  <inkml:trace contextRef="#ctx0" brushRef="#br0" timeOffset="22373.9814">21106 11871 0,'0'40'94,"0"-40"-63,0 40-15,0 0-1,0 0 1,0 40-1,0-40 1,0 0 0,0 1-1,0-1 1,0 0-1,0 0 1,0-40 0,0 40-1,0 40 1,0-40-1,0 0 1,0-40 0,0 81-1,0-41-15,0 0 16,0-40-1,0 40 1,41-40 0,-41 0-1,0 40 1,40-40-1,0 0 1,-40 0 0,40 0-1,40 0 16,-80 0 1,40 0-17,0 0 1,-40 0-1,41-80 1,-41 80 0,0-40-1,40 0 1,0 40-1,-40-41 1,0 1 0,0 0-1,0 0 16,0-40-15,0 80 15,0-40 16,0 40-31,-40 0 15,0 0-16,40 0 1,-41 0 0,1 0 15,0 0-16,40 0 1,-80 0 0,40 0-1,0 0 1,40 0-1,-40 0 1,-1 0 0,1 0 15,40 40-16,-40-40 17,40 0-17</inkml:trace>
  <inkml:trace contextRef="#ctx0" brushRef="#br0" timeOffset="25119.8982">22029 11710 0,'-40'0'93,"40"0"-61,-40 0-17,0 0 1,40 0-1,-40 0 1,40 0 0,0 40-1,-80-40 1,80 0-1,-41 0 17,41 0-17,0 0 1,0 40 46,0-40-15,0 0-31,0 40-1,0 1 1,0-41-1,0 40 1,0-40 31,0 40 0,0-40 140,0 0-156,41 0-15,-1-40 15,0 40 0,40 0-15,-80 0-1,80 0 1,-80 0-1,41 0 1,-1 0 15,0 0-15,-40 0-1,40 0 32,0 80 0,-40-80-16,0 80 0,0-80-15,0 40 0,0-40-1,0 40 1,0-40-1,0 40 1,0 1 0,0 39-1,0-40 1,0 0-1,-40 0 1,40 0 0,0-40 77,-40 0-77,40 0-1,-40 0 1,0 0 0,-1 0-1,41 0 1,-40 0-1,0 0 1,40 0 62</inkml:trace>
  <inkml:trace contextRef="#ctx0" brushRef="#br0" timeOffset="26336.8386">22391 11309 0,'-41'0'15,"41"0"1,0 80 0,0-80-1,0 40 1,0 1-1,0-1 1,0-40 15,0 0 0,41 0 1,-1 0-1,0 0 0,-40-40-15,40-1-1,-40 41 1,0-40-1,0 40 1,0-40 0,0 40 46,-40 0-46,0 0-1,40 0 1</inkml:trace>
  <inkml:trace contextRef="#ctx0" brushRef="#br0" timeOffset="27366.5574">22872 10748 0,'0'40'16,"0"40"0,0-40-1,0 120 1,0-79-1,0-1 1,0 0 0,0 201-1,0-201 1,0 0-1,0 0 1,0 1 0,0 39-1,0-80 1,0 0-1,-40 40 1,40-39 0,0-1-1,-40 40 1,40-40-1,0 0 1,0 40 0,0-80-1,0 40 1,0 41-1,-40-41 1,40 0 0,0-40-1</inkml:trace>
  <inkml:trace contextRef="#ctx0" brushRef="#br0" timeOffset="28848.7284">23153 12071 0,'0'0'16,"0"40"0,0 0-1,0 0 1,0-40-1,0 41 1,0-41 0,0 40-1,0-40 1,0 40 31,0-40 62,0 0-94,40 0 17,-40 0-17,40-40 16,-40 40-15,0-40 15,0-1 16,0 41-31,0 0-1,-40 0 16,40-40 16,-40 40 0,40 0-31,-40 0 30</inkml:trace>
  <inkml:trace contextRef="#ctx0" brushRef="#br0" timeOffset="30190.4832">24918 8582 0,'0'0'16,"0"0"15,0 40-15,0-40-1,0 40 1,0 0 15,0-40-15,0 40-1,41 0 16,-41 1-15,0-41 31,0 40 0</inkml:trace>
  <inkml:trace contextRef="#ctx0" brushRef="#br0" timeOffset="31719.4596">24878 7860 0,'0'0'16,"0"0"-1,0 40 1,0 0 15,0-40-15,0 80-1,0-80 1,0 41 0,0 39-1,0-40 1,0 40-1,0 0 1,0 201 0,0-201-1,0 0 1,40 1-1,-40-1 1,0-40 0,0 0-1,0-40 1,0 40-1,0 0 32,0 0-16</inkml:trace>
  <inkml:trace contextRef="#ctx0" brushRef="#br0" timeOffset="33966.1188">25801 7860 0,'0'0'32,"0"0"-17,-80 0 1,40 0-1,40 0 1,-40 0 0,40 0-1,-40 0 1,40 0-1,-40 0 1,-1 0-16,41 0 16,-40 0-1,40 40 16,-40-40-31,0 40 16,0-40 15,40 40 78,0-40-77,0 0-17,0 40 1,40-40-1,-40 41 1,0-1 0,0-40-1,0 40 1,40 40-1,-40-80 1,0 80 15,0-80 0,40 0 79,-40 0-95,0-40 1,0 0-1,40 0 1,-40 40 0,41-40-1,-41 0 1,40 40-1,-40-40 1,40 40 0,0 0-1,-40 0 1,40 0-1,0 0 1,0 0 0,0 0-1,-40 0 1,81 40 15,-81-40-15,40 40-1,0 0 16,-40 40-15,40-80 0,-40 80 15,0-80-16,0 40 1,0 1 0,0-1-1,0-40 1,0 40-1,0 40 1,0-80 0,0 40-1,0-40 1,0 80-1,0-80 1,0 80 0,0-39-1,-40-1 1,40-40-1,-80 0 17,80 0-17,-81 40 16,81-40-15,-40 0 0,40 0-1,-80 0 1,80 0-1,-40 0 1,40 0 0,-80 0-1,80 0 1,-40 0-1,40 0 1,-41 0 0</inkml:trace>
  <inkml:trace contextRef="#ctx0" brushRef="#br0" timeOffset="35105.0502">26162 7459 0,'-40'40'16,"40"-40"-1,0 40 1,0-40 0,0 40-16,0-40 15,0 40 32,40-40-31,-40 0-1,41 0 1,-1 0-1,0 0 17,-40 0-1,40-40-16,0 40 1,-40-40 0,0 0-1,0 40 1,0-40 15,0 40 0,0 0 0,0 0-15,0 0 0,-80 0-1</inkml:trace>
  <inkml:trace contextRef="#ctx0" brushRef="#br0" timeOffset="36134.7688">26885 6978 0,'0'0'16,"0"40"-1,0 0-15,0 0 16,0 0-1,0 0 1,0 40 0,0 81-1,0-81 1,0 40-1,-40 1 1,-1-1 0,1 161-1,0-161 1,40-80-1,0 40 1,-40 81 0,40-81-1,0 0 1,-40-40-1,0 41 1,40 39 0,0-120-1,0 80 1,-40-40-1,40 0 1,0-40 0,0 40-1,0 41 1,-40-81-16,40 0 31,0 40 0</inkml:trace>
  <inkml:trace contextRef="#ctx0" brushRef="#br0" timeOffset="37710.5508">26644 8742 0,'0'40'16,"0"-40"0,0 41-1,0-1 16,0 0 1,0-40-1,40 0 78,0 0-93,-40 0-1,40 0 16,-40 0-15,81 0-16,-81 0 16,40 0-1,-40 0 1,80 0-1,-80 0 1,40-40 0,-40 40-1,0-40 1,80-1-1,-80 1 1,0 40 0,40-40-1,-40 40 16,0-40 1,-40 40-17,0 0 1,40 0-1,-40 0 1,0 0 0,0 0-1,40 0 1,-40 0 15,0 0 0,40 0-15,-41 0-1,41 0 1,0 0 0,0 40 15,0-40-16,0 40 17,0-40-17,0 40 1,0 1 15,0-41-15,0 0 30,0 0 1</inkml:trace>
  <inkml:trace contextRef="#ctx0" brushRef="#br0" timeOffset="40458.468">27687 10988 0,'40'0'47,"-40"0"31,0 0-47,40 0-15,-40 0-1,41 0 1,-1 0-1,-40 0 1,40 0 0,0 0 15,-40 0 47,0 0-47,0 40-15,0-40-1,0 81 1,0-41-1,0 40 1,0 0 0,0 81-1,0-121 1,0 40-1,0-40 1,0 40 0,0 0-1,0-80 1,0 40-1,0 1 1,0-1 0,40-40 202,-40-40-202,40 40-1,40-41 1,41 1-1,-81 0 1,0 40 0</inkml:trace>
  <inkml:trace contextRef="#ctx0" brushRef="#br0" timeOffset="42439.8966">28409 10828 0,'0'40'16,"0"-40"0,0 40-1,0 0 1,0 0 15,0 0-15,0 0 15,0-40-16,0 41 1,0-41 0,0 40 15,0 0-16,0-40 17,0 40 61,0-40-77,0 40-1,0-40 32,41 0 16,-1 0-17,0 0-30,0 0 0,-40 0-1,40 0 1,-40 0-1,40 0 1,40 0 0,-39 0-1,-41 0 1,40 0-1,0 0 1,0 0 0,0 0-1,-40 0 1,40 0-1,-40-40 32,40 40-31,-40-80-1,0-1 1,0 81 0,0-40-1,0 0 1,0 40-1,0-40 1,0 40 15,0-40-15,-40 0-1,40 40 1,-80 0 0,80-40-1,-40 40 1,0 0-1,0 0 1,40 0 0,-41 0-1,41 0 1,-40 0-1,40 0 1,-40 0-16,0 0 16,40 0-1,-40 0 1,40 0-1,-40 0 1,40 0 0,-40 0 15</inkml:trace>
  <inkml:trace contextRef="#ctx0" brushRef="#br0" timeOffset="43563.2262">28971 10266 0,'0'0'47,"0"40"-31,0-40-1,0 41 1,0-41 0,0 80-16,0-80 31,0 40 47,40-40-63,-40 0 17,40 0-17,1 0 1,-41 0-1,40 0 1,0 0 0,0 0 15,-40-40 16,0 0-32,0 40 1,0-40-1,-40 40 1,40 0 0,-80-41-1,39 1 1,1 40-1,0 0 1,40 0 0,-40 0-1</inkml:trace>
  <inkml:trace contextRef="#ctx0" brushRef="#br0" timeOffset="44546.1395">29413 9264 0,'0'0'31,"0"40"1,0 0-17,0 80-15,0 1 16,0 39-1,0 0 1,0 362 0,0-322-1,0-39 1,0-41-1,0 40 1,-40 242 0,40-322-1,0 0 1,-41 0-1,41 40 1,0-120 31</inkml:trace>
  <inkml:trace contextRef="#ctx0" brushRef="#br0" timeOffset="46340.3466">29653 10988 0,'0'0'109,"0"0"-93,0 40-1,0 0 1,0-40 0,41 121-1,-41-81 1,40 0-1,-40 0 1,0-40 0,80 40-1,-80-40 1,0 0-1,40 0 17,-40 0-17,40 0 1,0 0-1,-40 0 1,40 0 0,1-40-1,39 0-15,-80 0 16,40-40-1,0 40 1,-40-1 0,0 1 15,0 0 0,-40 40-15,0 0-1,0-40 1,0 40-1,-1-40 1,1 40 0,40 0-1,-40 0 1,0 0-1,0 0 1,40 0 0,-40 0-1,40 0 16,0 0 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9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9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75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8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9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6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0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5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9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F176B8B-60AB-4C7B-A15B-0FDCD676075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8D4B63-77AA-4C26-93AF-4669A6BCE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1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7.xml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5.xml"/><Relationship Id="rId1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pourcentages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696160" y="2670840"/>
              <a:ext cx="1445040" cy="2483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86800" y="2661480"/>
                <a:ext cx="1463760" cy="250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58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137" y="638817"/>
            <a:ext cx="8761413" cy="1164225"/>
          </a:xfrm>
        </p:spPr>
        <p:txBody>
          <a:bodyPr/>
          <a:lstStyle/>
          <a:p>
            <a:r>
              <a:rPr lang="fr-CA" dirty="0" smtClean="0"/>
              <a:t>9. Justifie </a:t>
            </a:r>
            <a:r>
              <a:rPr lang="fr-CA" dirty="0"/>
              <a:t>pourquoi les diagrammes ci-dessous sont incorrects.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3" t="17265" r="23409"/>
          <a:stretch>
            <a:fillRect/>
          </a:stretch>
        </p:blipFill>
        <p:spPr bwMode="auto">
          <a:xfrm>
            <a:off x="1348137" y="3240956"/>
            <a:ext cx="3081420" cy="2647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88" t="18518" r="1268"/>
          <a:stretch>
            <a:fillRect/>
          </a:stretch>
        </p:blipFill>
        <p:spPr bwMode="auto">
          <a:xfrm>
            <a:off x="6859244" y="3181082"/>
            <a:ext cx="2890064" cy="2707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68946" y="363184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45884" y="363184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2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658820" cy="706964"/>
          </a:xfrm>
        </p:spPr>
        <p:txBody>
          <a:bodyPr/>
          <a:lstStyle/>
          <a:p>
            <a:r>
              <a:rPr lang="en-US" dirty="0" smtClean="0"/>
              <a:t>10.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situé</a:t>
            </a:r>
            <a:r>
              <a:rPr lang="en-US" dirty="0" smtClean="0"/>
              <a:t> entre ¾ et 0,8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CA" sz="3600" dirty="0"/>
              <a:t>0,810</a:t>
            </a:r>
            <a:endParaRPr lang="en-US" sz="3200" dirty="0"/>
          </a:p>
          <a:p>
            <a:pPr lvl="1"/>
            <a:r>
              <a:rPr lang="fr-CA" sz="3600" dirty="0"/>
              <a:t>0,25</a:t>
            </a:r>
            <a:endParaRPr lang="en-US" sz="3200" dirty="0"/>
          </a:p>
          <a:p>
            <a:pPr lvl="1"/>
            <a:r>
              <a:rPr lang="fr-CA" sz="3600" dirty="0"/>
              <a:t>0,760</a:t>
            </a:r>
            <a:endParaRPr lang="en-US" sz="3200" dirty="0"/>
          </a:p>
          <a:p>
            <a:pPr lvl="1"/>
            <a:r>
              <a:rPr lang="fr-CA" sz="3800" dirty="0"/>
              <a:t>1,40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0133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59" y="553791"/>
            <a:ext cx="10668000" cy="1423055"/>
          </a:xfrm>
        </p:spPr>
        <p:txBody>
          <a:bodyPr/>
          <a:lstStyle/>
          <a:p>
            <a:r>
              <a:rPr lang="en-US" dirty="0" smtClean="0"/>
              <a:t>11. </a:t>
            </a:r>
            <a:r>
              <a:rPr lang="fr-CA" dirty="0"/>
              <a:t>Place cinq nombres de ton choix sur la droite numérique. Explique ton raisonnement pour chacun des nombres que tu places.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0109" y="2590621"/>
                <a:ext cx="8825659" cy="7192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CA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CA" dirty="0"/>
                  <a:t>          0,25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r-CA" dirty="0"/>
                  <a:t>          0,5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dirty="0"/>
                  <a:t>          1,2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0109" y="2590621"/>
                <a:ext cx="8825659" cy="71924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98" y="3618964"/>
            <a:ext cx="8071632" cy="1833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75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43944"/>
            <a:ext cx="8761413" cy="1036688"/>
          </a:xfrm>
        </p:spPr>
        <p:txBody>
          <a:bodyPr/>
          <a:lstStyle/>
          <a:p>
            <a:r>
              <a:rPr lang="en-US" dirty="0" smtClean="0"/>
              <a:t>12. </a:t>
            </a:r>
            <a:r>
              <a:rPr lang="fr-CA" dirty="0"/>
              <a:t>Ordonne les suivants par ordre croissant.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21624" y="2629258"/>
                <a:ext cx="8825659" cy="3416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CA" sz="4400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4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CA" sz="4400" dirty="0"/>
                  <a:t>          0,14          1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4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CA" sz="4400" dirty="0"/>
                  <a:t>          1,02</a:t>
                </a: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1624" y="2629258"/>
                <a:ext cx="8825659" cy="34163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798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047" y="631065"/>
            <a:ext cx="8761413" cy="1049567"/>
          </a:xfrm>
        </p:spPr>
        <p:txBody>
          <a:bodyPr/>
          <a:lstStyle/>
          <a:p>
            <a:r>
              <a:rPr lang="en-US" dirty="0" smtClean="0"/>
              <a:t>13. </a:t>
            </a:r>
            <a:r>
              <a:rPr lang="fr-CA" dirty="0"/>
              <a:t>Écris les nombres décimaux suivants sous forme de 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AutoNum type="alphaLcParenR"/>
            </a:pPr>
            <a:r>
              <a:rPr lang="fr-CA" sz="4000" dirty="0" smtClean="0"/>
              <a:t>0,4</a:t>
            </a:r>
            <a:endParaRPr lang="en-US" sz="3200" dirty="0"/>
          </a:p>
          <a:p>
            <a:pPr lvl="0">
              <a:buAutoNum type="alphaLcParenR"/>
            </a:pPr>
            <a:r>
              <a:rPr lang="fr-CA" sz="4000" dirty="0" smtClean="0"/>
              <a:t>0,04</a:t>
            </a:r>
            <a:endParaRPr lang="en-US" sz="3200" dirty="0"/>
          </a:p>
          <a:p>
            <a:pPr lvl="0">
              <a:buAutoNum type="alphaLcParenR"/>
            </a:pPr>
            <a:r>
              <a:rPr lang="fr-CA" sz="4000" dirty="0" smtClean="0"/>
              <a:t>0,40</a:t>
            </a:r>
            <a:endParaRPr lang="en-US" sz="3200" dirty="0"/>
          </a:p>
          <a:p>
            <a:pPr lvl="0">
              <a:buAutoNum type="alphaLcParenR"/>
            </a:pPr>
            <a:r>
              <a:rPr lang="fr-CA" sz="4000" dirty="0" smtClean="0"/>
              <a:t>0,44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575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813" y="651032"/>
            <a:ext cx="8761413" cy="1256185"/>
          </a:xfrm>
        </p:spPr>
        <p:txBody>
          <a:bodyPr/>
          <a:lstStyle/>
          <a:p>
            <a:r>
              <a:rPr lang="fr-CA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Quel </a:t>
            </a:r>
            <a:r>
              <a:rPr lang="fr-CA" alt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pourcentage et quel </a:t>
            </a:r>
            <a:r>
              <a:rPr lang="fr-CA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fraction </a:t>
            </a:r>
            <a:r>
              <a:rPr lang="fr-CA" alt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 représenté par la partie en </a:t>
            </a:r>
            <a:r>
              <a:rPr lang="fr-CA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jaune?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Quel pourcentage et quel rapport est représenté par la partie en gris? </a:t>
            </a:r>
            <a:b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fr-CA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fr-CA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fr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7958" y="2558295"/>
            <a:ext cx="4151887" cy="40339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4506840" y="3060720"/>
              <a:ext cx="1372680" cy="736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1000" y="2997000"/>
                <a:ext cx="1404720" cy="86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5821560" y="3768120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05720" y="370476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4506840" y="3768120"/>
              <a:ext cx="1372680" cy="2223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91000" y="3704760"/>
                <a:ext cx="1404720" cy="235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4506840" y="3118320"/>
              <a:ext cx="1517400" cy="17906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91000" y="3054960"/>
                <a:ext cx="1549080" cy="19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/>
              <p14:cNvContentPartPr/>
              <p14:nvPr/>
            </p14:nvContentPartPr>
            <p14:xfrm>
              <a:off x="4420440" y="3031920"/>
              <a:ext cx="1459080" cy="30898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4600" y="2968200"/>
                <a:ext cx="1491120" cy="32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/>
              <p14:cNvContentPartPr/>
              <p14:nvPr/>
            </p14:nvContentPartPr>
            <p14:xfrm>
              <a:off x="5619240" y="3103920"/>
              <a:ext cx="260280" cy="28303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03400" y="3040560"/>
                <a:ext cx="292320" cy="295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5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638" y="703211"/>
            <a:ext cx="9691722" cy="1213791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2. Est-ce </a:t>
            </a:r>
            <a:r>
              <a:rPr lang="fr-CA" dirty="0">
                <a:solidFill>
                  <a:schemeClr val="bg1"/>
                </a:solidFill>
              </a:rPr>
              <a:t>que les diagrammes suivants sont corrects ou non? Explique ta réponse</a:t>
            </a:r>
            <a:r>
              <a:rPr lang="fr-CA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181" y="2758965"/>
            <a:ext cx="9469267" cy="33762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747800" y="2512080"/>
              <a:ext cx="9115560" cy="4115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8440" y="2502720"/>
                <a:ext cx="9134280" cy="413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02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504" y="664576"/>
            <a:ext cx="8761413" cy="1086952"/>
          </a:xfrm>
        </p:spPr>
        <p:txBody>
          <a:bodyPr/>
          <a:lstStyle/>
          <a:p>
            <a:r>
              <a:rPr lang="fr-CA" dirty="0" smtClean="0"/>
              <a:t>3. Lequel </a:t>
            </a:r>
            <a:r>
              <a:rPr lang="fr-CA" dirty="0"/>
              <a:t>n’est pas égal à </a:t>
            </a:r>
            <a:r>
              <a:rPr lang="fr-CA" dirty="0" smtClean="0"/>
              <a:t>40</a:t>
            </a:r>
            <a:r>
              <a:rPr lang="fr-CA" dirty="0"/>
              <a:t> </a:t>
            </a:r>
            <a:r>
              <a:rPr lang="fr-CA" dirty="0" smtClean="0"/>
              <a:t>%? Comment est-ce que tu le sais?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fr-CA" sz="3600" dirty="0" smtClean="0"/>
                  <a:t>40:100</a:t>
                </a:r>
                <a:endParaRPr lang="en-US" sz="3600" dirty="0"/>
              </a:p>
              <a:p>
                <a:pPr lvl="1"/>
                <a:r>
                  <a:rPr lang="en-US" sz="3600" dirty="0" smtClean="0"/>
                  <a:t>0,40</a:t>
                </a:r>
                <a:endParaRPr lang="en-US" sz="3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CA" sz="3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2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78454" cy="3616996"/>
          </a:xfrm>
        </p:spPr>
        <p:txBody>
          <a:bodyPr>
            <a:normAutofit/>
          </a:bodyPr>
          <a:lstStyle/>
          <a:p>
            <a:r>
              <a:rPr lang="fr-CA" sz="2800" dirty="0"/>
              <a:t>Sur ton test de math, tu as 70 %. Combien de questions auraient pu être sur le test et combien de questions étaient bien? Donne deux solutions possibles</a:t>
            </a:r>
            <a:r>
              <a:rPr lang="fr-CA" sz="2800" dirty="0" smtClean="0"/>
              <a:t>.</a:t>
            </a:r>
          </a:p>
          <a:p>
            <a:endParaRPr lang="fr-CA" sz="2800" dirty="0"/>
          </a:p>
          <a:p>
            <a:pPr lvl="0"/>
            <a:r>
              <a:rPr lang="fr-CA" b="1" i="1" dirty="0"/>
              <a:t>Indices de questions possibles :</a:t>
            </a:r>
            <a:endParaRPr lang="en-US" sz="1600" dirty="0"/>
          </a:p>
          <a:p>
            <a:pPr lvl="2"/>
            <a:r>
              <a:rPr lang="fr-FR" i="1" dirty="0"/>
              <a:t>Quel serait ton résultat sur 100 questions?</a:t>
            </a:r>
            <a:endParaRPr lang="en-US" dirty="0"/>
          </a:p>
          <a:p>
            <a:pPr lvl="2"/>
            <a:r>
              <a:rPr lang="fr-FR" i="1" dirty="0"/>
              <a:t>Que sais-tu à propos des fractions équivalentes?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77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445634"/>
            <a:ext cx="10333001" cy="1629832"/>
          </a:xfrm>
        </p:spPr>
        <p:txBody>
          <a:bodyPr/>
          <a:lstStyle/>
          <a:p>
            <a:r>
              <a:rPr lang="en-US" dirty="0" smtClean="0"/>
              <a:t>5. </a:t>
            </a:r>
            <a:r>
              <a:rPr lang="fr-CA" dirty="0"/>
              <a:t>Écris différents </a:t>
            </a:r>
            <a:r>
              <a:rPr lang="fr-CA" dirty="0" smtClean="0"/>
              <a:t>fractions </a:t>
            </a:r>
            <a:r>
              <a:rPr lang="fr-CA" dirty="0"/>
              <a:t>et pourcentages équivalents pour les œufs cassés dans le dessin ci-dessous.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5" t="25511" r="37178"/>
          <a:stretch>
            <a:fillRect/>
          </a:stretch>
        </p:blipFill>
        <p:spPr bwMode="auto">
          <a:xfrm>
            <a:off x="3139909" y="2730321"/>
            <a:ext cx="6363088" cy="3641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00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774" y="638818"/>
            <a:ext cx="8761413" cy="1499076"/>
          </a:xfrm>
        </p:spPr>
        <p:txBody>
          <a:bodyPr/>
          <a:lstStyle/>
          <a:p>
            <a:pPr lvl="0"/>
            <a:r>
              <a:rPr lang="en-US" dirty="0" smtClean="0"/>
              <a:t>6. </a:t>
            </a:r>
            <a:r>
              <a:rPr lang="fr-CA" dirty="0"/>
              <a:t>Combien de centimètres mesurent </a:t>
            </a:r>
            <a:r>
              <a:rPr lang="fr-CA" dirty="0" smtClean="0"/>
              <a:t>les pourcentage ci-dessous?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98501" y="3618963"/>
            <a:ext cx="7068355" cy="257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98501" y="3438658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566856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89559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44096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41841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7420" y="3432219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74395" y="3423632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03950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33504" y="3457977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14574" y="3445098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897156" y="3423632"/>
            <a:ext cx="0" cy="373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42048" y="39924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82162" y="40267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25372" y="4396128"/>
            <a:ext cx="141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/>
              <a:t>10%</a:t>
            </a:r>
          </a:p>
          <a:p>
            <a:pPr marL="342900" indent="-342900">
              <a:buAutoNum type="alphaLcParenR"/>
            </a:pPr>
            <a:r>
              <a:rPr lang="en-US" dirty="0" smtClean="0"/>
              <a:t>70%</a:t>
            </a:r>
          </a:p>
          <a:p>
            <a:pPr marL="342900" indent="-342900">
              <a:buAutoNum type="alphaLcParenR"/>
            </a:pPr>
            <a:r>
              <a:rPr lang="en-US" dirty="0" smtClean="0"/>
              <a:t>50%</a:t>
            </a:r>
          </a:p>
          <a:p>
            <a:pPr marL="342900" indent="-342900">
              <a:buAutoNum type="alphaLcParenR"/>
            </a:pPr>
            <a:r>
              <a:rPr lang="en-US" dirty="0" smtClean="0"/>
              <a:t>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4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625" y="708339"/>
            <a:ext cx="8761413" cy="1635615"/>
          </a:xfrm>
        </p:spPr>
        <p:txBody>
          <a:bodyPr/>
          <a:lstStyle/>
          <a:p>
            <a:r>
              <a:rPr lang="en-US" dirty="0" smtClean="0"/>
              <a:t>7. </a:t>
            </a:r>
            <a:r>
              <a:rPr lang="fr-CA" dirty="0"/>
              <a:t> </a:t>
            </a:r>
            <a:r>
              <a:rPr lang="fr-FR" dirty="0" smtClean="0"/>
              <a:t>Exprime </a:t>
            </a:r>
            <a:r>
              <a:rPr lang="fr-FR" dirty="0"/>
              <a:t>le pourcentage suivant sous forme de fraction, de nombre décimal et de rapport : 75 %.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sz="4000" dirty="0"/>
              <a:t>Fraction </a:t>
            </a:r>
            <a:r>
              <a:rPr lang="fr-FR" sz="4000" dirty="0" smtClean="0"/>
              <a:t>: ___</a:t>
            </a:r>
            <a:endParaRPr lang="en-US" sz="3600" dirty="0"/>
          </a:p>
          <a:p>
            <a:pPr lvl="1"/>
            <a:r>
              <a:rPr lang="fr-FR" sz="4000" dirty="0"/>
              <a:t>Nombre décimal </a:t>
            </a:r>
            <a:r>
              <a:rPr lang="fr-FR" sz="4000" dirty="0" smtClean="0"/>
              <a:t>: ___</a:t>
            </a:r>
            <a:endParaRPr lang="en-US" sz="3600" dirty="0"/>
          </a:p>
          <a:p>
            <a:pPr lvl="1"/>
            <a:r>
              <a:rPr lang="fr-FR" sz="4000" dirty="0"/>
              <a:t>Rapport </a:t>
            </a:r>
            <a:r>
              <a:rPr lang="fr-FR" sz="4000" dirty="0" smtClean="0"/>
              <a:t>: ___ : ___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0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05307"/>
            <a:ext cx="8761413" cy="1075325"/>
          </a:xfrm>
        </p:spPr>
        <p:txBody>
          <a:bodyPr/>
          <a:lstStyle/>
          <a:p>
            <a:r>
              <a:rPr lang="en-US" dirty="0" smtClean="0"/>
              <a:t>8. </a:t>
            </a:r>
            <a:r>
              <a:rPr lang="fr-CA" dirty="0"/>
              <a:t>Lequel est le plus petit? Le plus grand? Explique ta réponse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fr-CA" sz="5400" dirty="0"/>
                  <a:t>; </a:t>
                </a:r>
                <a:r>
                  <a:rPr lang="fr-CA" sz="5400" dirty="0" smtClean="0"/>
                  <a:t>40</a:t>
                </a:r>
                <a:r>
                  <a:rPr lang="fr-CA" sz="5400" dirty="0"/>
                  <a:t> %; </a:t>
                </a:r>
                <a:r>
                  <a:rPr lang="fr-CA" sz="5400" dirty="0" smtClean="0"/>
                  <a:t>0,40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011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420</TotalTime>
  <Words>198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Century Gothic</vt:lpstr>
      <vt:lpstr>Times New Roman</vt:lpstr>
      <vt:lpstr>Wingdings 3</vt:lpstr>
      <vt:lpstr>Ion Boardroom</vt:lpstr>
      <vt:lpstr>Les pourcentages</vt:lpstr>
      <vt:lpstr>1. Quel pourcentage et quel fraction est représenté par la partie en jaune?</vt:lpstr>
      <vt:lpstr>2. Est-ce que les diagrammes suivants sont corrects ou non? Explique ta réponse.</vt:lpstr>
      <vt:lpstr>3. Lequel n’est pas égal à 40 %? Comment est-ce que tu le sais?</vt:lpstr>
      <vt:lpstr>4.</vt:lpstr>
      <vt:lpstr>5. Écris différents fractions et pourcentages équivalents pour les œufs cassés dans le dessin ci-dessous.</vt:lpstr>
      <vt:lpstr>6. Combien de centimètres mesurent les pourcentage ci-dessous? </vt:lpstr>
      <vt:lpstr>7.  Exprime le pourcentage suivant sous forme de fraction, de nombre décimal et de rapport : 75 %. </vt:lpstr>
      <vt:lpstr>8. Lequel est le plus petit? Le plus grand? Explique ta réponse</vt:lpstr>
      <vt:lpstr>9. Justifie pourquoi les diagrammes ci-dessous sont incorrects.</vt:lpstr>
      <vt:lpstr>10. Quel nombre est situé entre ¾ et 0,8</vt:lpstr>
      <vt:lpstr>11. Place cinq nombres de ton choix sur la droite numérique. Explique ton raisonnement pour chacun des nombres que tu places. </vt:lpstr>
      <vt:lpstr>12. Ordonne les suivants par ordre croissant. </vt:lpstr>
      <vt:lpstr>13. Écris les nombres décimaux suivants sous forme de fraction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pourcentages</dc:title>
  <dc:creator>Allen, Chelsey (ASD-E)</dc:creator>
  <cp:lastModifiedBy>Allen, Chelsey (ASD-E)</cp:lastModifiedBy>
  <cp:revision>9</cp:revision>
  <dcterms:created xsi:type="dcterms:W3CDTF">2015-09-29T11:45:19Z</dcterms:created>
  <dcterms:modified xsi:type="dcterms:W3CDTF">2020-04-17T16:04:16Z</dcterms:modified>
</cp:coreProperties>
</file>