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37" r:id="rId1"/>
  </p:sldMasterIdLst>
  <p:sldIdLst>
    <p:sldId id="256" r:id="rId2"/>
    <p:sldId id="257" r:id="rId3"/>
    <p:sldId id="258" r:id="rId4"/>
    <p:sldId id="259" r:id="rId5"/>
  </p:sldIdLst>
  <p:sldSz cx="10160000" cy="8648700"/>
  <p:notesSz cx="6858000" cy="9144000"/>
  <p:embeddedFontLst>
    <p:embeddedFont>
      <p:font typeface="Corbel" panose="020B050302020402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9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25778" y="1"/>
            <a:ext cx="4198056" cy="86487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2971" y="1153161"/>
            <a:ext cx="7719030" cy="4399091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9154" y="5552252"/>
            <a:ext cx="6402848" cy="1720825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507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3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1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9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7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5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3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39748" y="7714641"/>
            <a:ext cx="952748" cy="460463"/>
          </a:xfrm>
        </p:spPr>
        <p:txBody>
          <a:bodyPr/>
          <a:lstStyle/>
          <a:p>
            <a:fld id="{3E3A2400-4508-4475-9A79-36413D5FFF41}" type="datetimeFigureOut">
              <a:rPr lang="en-CA" smtClean="0"/>
              <a:t>2020-04-10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26370" y="7714641"/>
            <a:ext cx="4010487" cy="460463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94800" y="7714641"/>
            <a:ext cx="457200" cy="460463"/>
          </a:xfrm>
        </p:spPr>
        <p:txBody>
          <a:bodyPr/>
          <a:lstStyle/>
          <a:p>
            <a:fld id="{783E4B3F-4C3F-4A45-8BEF-3B79371942A8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reeform 12"/>
          <p:cNvSpPr/>
          <p:nvPr/>
        </p:nvSpPr>
        <p:spPr bwMode="auto">
          <a:xfrm>
            <a:off x="225778" y="4756785"/>
            <a:ext cx="402167" cy="114115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622654" y="4876907"/>
            <a:ext cx="68792" cy="10210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735890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7248" y="5968668"/>
            <a:ext cx="8351101" cy="714720"/>
          </a:xfrm>
        </p:spPr>
        <p:txBody>
          <a:bodyPr anchor="b">
            <a:normAutofit/>
          </a:bodyPr>
          <a:lstStyle>
            <a:lvl1pPr algn="ctr">
              <a:defRPr sz="2667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88862" y="1175497"/>
            <a:ext cx="6856739" cy="399138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78"/>
            </a:lvl1pPr>
            <a:lvl2pPr marL="507995" indent="0">
              <a:buNone/>
              <a:defRPr sz="1778"/>
            </a:lvl2pPr>
            <a:lvl3pPr marL="1015990" indent="0">
              <a:buNone/>
              <a:defRPr sz="1778"/>
            </a:lvl3pPr>
            <a:lvl4pPr marL="1523985" indent="0">
              <a:buNone/>
              <a:defRPr sz="1778"/>
            </a:lvl4pPr>
            <a:lvl5pPr marL="2031980" indent="0">
              <a:buNone/>
              <a:defRPr sz="1778"/>
            </a:lvl5pPr>
            <a:lvl6pPr marL="2539975" indent="0">
              <a:buNone/>
              <a:defRPr sz="1778"/>
            </a:lvl6pPr>
            <a:lvl7pPr marL="3047970" indent="0">
              <a:buNone/>
              <a:defRPr sz="1778"/>
            </a:lvl7pPr>
            <a:lvl8pPr marL="3555964" indent="0">
              <a:buNone/>
              <a:defRPr sz="1778"/>
            </a:lvl8pPr>
            <a:lvl9pPr marL="4063959" indent="0">
              <a:buNone/>
              <a:defRPr sz="1778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7248" y="6683388"/>
            <a:ext cx="8351101" cy="622626"/>
          </a:xfrm>
        </p:spPr>
        <p:txBody>
          <a:bodyPr>
            <a:normAutofit/>
          </a:bodyPr>
          <a:lstStyle>
            <a:lvl1pPr marL="0" indent="0" algn="ctr">
              <a:buNone/>
              <a:defRPr sz="1556"/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2400-4508-4475-9A79-36413D5FFF41}" type="datetimeFigureOut">
              <a:rPr lang="en-CA" smtClean="0"/>
              <a:t>2020-04-10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E4B3F-4C3F-4A45-8BEF-3B79371942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353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7250" y="864870"/>
            <a:ext cx="8351101" cy="3843867"/>
          </a:xfrm>
        </p:spPr>
        <p:txBody>
          <a:bodyPr anchor="ctr">
            <a:normAutofit/>
          </a:bodyPr>
          <a:lstStyle>
            <a:lvl1pPr algn="ctr">
              <a:defRPr sz="3556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249" y="5477510"/>
            <a:ext cx="8351102" cy="18258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22">
                <a:solidFill>
                  <a:schemeClr val="tx1"/>
                </a:solidFill>
              </a:defRPr>
            </a:lvl1pPr>
            <a:lvl2pPr marL="5079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2400-4508-4475-9A79-36413D5FFF41}" type="datetimeFigureOut">
              <a:rPr lang="en-CA" smtClean="0"/>
              <a:t>2020-04-10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E4B3F-4C3F-4A45-8BEF-3B79371942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14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077135" y="1088368"/>
            <a:ext cx="508132" cy="737468"/>
          </a:xfrm>
          <a:prstGeom prst="rect">
            <a:avLst/>
          </a:prstGeom>
        </p:spPr>
        <p:txBody>
          <a:bodyPr vert="horz" lIns="101600" tIns="50800" rIns="101600" bIns="5080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889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080220" y="3555575"/>
            <a:ext cx="508132" cy="737468"/>
          </a:xfrm>
          <a:prstGeom prst="rect">
            <a:avLst/>
          </a:prstGeom>
        </p:spPr>
        <p:txBody>
          <a:bodyPr vert="horz" lIns="101600" tIns="50800" rIns="101600" bIns="5080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889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5268" y="864872"/>
            <a:ext cx="7749017" cy="3459479"/>
          </a:xfrm>
        </p:spPr>
        <p:txBody>
          <a:bodyPr anchor="ctr">
            <a:normAutofit/>
          </a:bodyPr>
          <a:lstStyle>
            <a:lvl1pPr algn="ctr">
              <a:defRPr sz="3556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775817" y="4324349"/>
            <a:ext cx="7367920" cy="480483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2000"/>
            </a:lvl1pPr>
            <a:lvl2pPr marL="507995" indent="0">
              <a:buFontTx/>
              <a:buNone/>
              <a:defRPr/>
            </a:lvl2pPr>
            <a:lvl3pPr marL="1015990" indent="0">
              <a:buFontTx/>
              <a:buNone/>
              <a:defRPr/>
            </a:lvl3pPr>
            <a:lvl4pPr marL="1523985" indent="0">
              <a:buFontTx/>
              <a:buNone/>
              <a:defRPr/>
            </a:lvl4pPr>
            <a:lvl5pPr marL="203198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248" y="5477510"/>
            <a:ext cx="8351101" cy="18258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22">
                <a:solidFill>
                  <a:schemeClr val="tx1"/>
                </a:solidFill>
              </a:defRPr>
            </a:lvl1pPr>
            <a:lvl2pPr marL="5079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2400-4508-4475-9A79-36413D5FFF41}" type="datetimeFigureOut">
              <a:rPr lang="en-CA" smtClean="0"/>
              <a:t>2020-04-10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E4B3F-4C3F-4A45-8BEF-3B79371942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115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7251" y="4172488"/>
            <a:ext cx="8351099" cy="1852320"/>
          </a:xfrm>
        </p:spPr>
        <p:txBody>
          <a:bodyPr anchor="b">
            <a:normAutofit/>
          </a:bodyPr>
          <a:lstStyle>
            <a:lvl1pPr algn="r">
              <a:defRPr sz="3556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249" y="6024808"/>
            <a:ext cx="8351100" cy="1085060"/>
          </a:xfrm>
        </p:spPr>
        <p:txBody>
          <a:bodyPr anchor="t">
            <a:normAutofit/>
          </a:bodyPr>
          <a:lstStyle>
            <a:lvl1pPr marL="0" indent="0" algn="r">
              <a:buNone/>
              <a:defRPr sz="2222">
                <a:solidFill>
                  <a:schemeClr val="tx1"/>
                </a:solidFill>
              </a:defRPr>
            </a:lvl1pPr>
            <a:lvl2pPr marL="5079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2400-4508-4475-9A79-36413D5FFF41}" type="datetimeFigureOut">
              <a:rPr lang="en-CA" smtClean="0"/>
              <a:t>2020-04-10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E4B3F-4C3F-4A45-8BEF-3B79371942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6390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077135" y="1088368"/>
            <a:ext cx="508132" cy="737468"/>
          </a:xfrm>
          <a:prstGeom prst="rect">
            <a:avLst/>
          </a:prstGeom>
        </p:spPr>
        <p:txBody>
          <a:bodyPr vert="horz" lIns="101600" tIns="50800" rIns="101600" bIns="5080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889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080220" y="3555575"/>
            <a:ext cx="508132" cy="737468"/>
          </a:xfrm>
          <a:prstGeom prst="rect">
            <a:avLst/>
          </a:prstGeom>
        </p:spPr>
        <p:txBody>
          <a:bodyPr vert="horz" lIns="101600" tIns="50800" rIns="101600" bIns="5080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889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5268" y="864872"/>
            <a:ext cx="7749017" cy="3459479"/>
          </a:xfrm>
        </p:spPr>
        <p:txBody>
          <a:bodyPr anchor="ctr">
            <a:normAutofit/>
          </a:bodyPr>
          <a:lstStyle>
            <a:lvl1pPr algn="ctr">
              <a:defRPr sz="3556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37250" y="4900930"/>
            <a:ext cx="8351100" cy="1121128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667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249" y="6022058"/>
            <a:ext cx="8351100" cy="1281289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5079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2400-4508-4475-9A79-36413D5FFF41}" type="datetimeFigureOut">
              <a:rPr lang="en-CA" smtClean="0"/>
              <a:t>2020-04-10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E4B3F-4C3F-4A45-8BEF-3B79371942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4241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7251" y="864872"/>
            <a:ext cx="8351101" cy="343946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37249" y="4420447"/>
            <a:ext cx="8351102" cy="105706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3111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249" y="5477510"/>
            <a:ext cx="8351102" cy="1825837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5079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2400-4508-4475-9A79-36413D5FFF41}" type="datetimeFigureOut">
              <a:rPr lang="en-CA" smtClean="0"/>
              <a:t>2020-04-10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E4B3F-4C3F-4A45-8BEF-3B79371942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0147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2400-4508-4475-9A79-36413D5FFF41}" type="datetimeFigureOut">
              <a:rPr lang="en-CA" smtClean="0"/>
              <a:t>2020-04-10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E4B3F-4C3F-4A45-8BEF-3B79371942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5352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12660" y="864870"/>
            <a:ext cx="1475692" cy="64384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249" y="864870"/>
            <a:ext cx="6684859" cy="6438477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2400-4508-4475-9A79-36413D5FFF41}" type="datetimeFigureOut">
              <a:rPr lang="en-CA" smtClean="0"/>
              <a:t>2020-04-10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E4B3F-4C3F-4A45-8BEF-3B79371942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733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260" y="576581"/>
            <a:ext cx="8560741" cy="2498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260" y="3363383"/>
            <a:ext cx="8560741" cy="4203051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0366" y="7703086"/>
            <a:ext cx="952748" cy="460463"/>
          </a:xfrm>
        </p:spPr>
        <p:txBody>
          <a:bodyPr/>
          <a:lstStyle/>
          <a:p>
            <a:fld id="{3E3A2400-4508-4475-9A79-36413D5FFF41}" type="datetimeFigureOut">
              <a:rPr lang="en-CA" smtClean="0"/>
              <a:t>2020-04-10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91831" y="7703086"/>
            <a:ext cx="5905019" cy="460463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6631" y="7703086"/>
            <a:ext cx="475370" cy="460463"/>
          </a:xfrm>
        </p:spPr>
        <p:txBody>
          <a:bodyPr/>
          <a:lstStyle/>
          <a:p>
            <a:fld id="{783E4B3F-4C3F-4A45-8BEF-3B79371942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3941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773" y="3363381"/>
            <a:ext cx="7444228" cy="2976312"/>
          </a:xfrm>
        </p:spPr>
        <p:txBody>
          <a:bodyPr anchor="b"/>
          <a:lstStyle>
            <a:lvl1pPr algn="r">
              <a:defRPr sz="4444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7776" y="6339694"/>
            <a:ext cx="7444224" cy="1085060"/>
          </a:xfrm>
        </p:spPr>
        <p:txBody>
          <a:bodyPr anchor="t">
            <a:normAutofit/>
          </a:bodyPr>
          <a:lstStyle>
            <a:lvl1pPr marL="0" indent="0" algn="r">
              <a:buNone/>
              <a:defRPr sz="2222">
                <a:solidFill>
                  <a:schemeClr val="tx1"/>
                </a:solidFill>
              </a:defRPr>
            </a:lvl1pPr>
            <a:lvl2pPr marL="5079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2400-4508-4475-9A79-36413D5FFF41}" type="datetimeFigureOut">
              <a:rPr lang="en-CA" smtClean="0"/>
              <a:t>2020-04-10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92575" y="7713045"/>
            <a:ext cx="459426" cy="460463"/>
          </a:xfrm>
        </p:spPr>
        <p:txBody>
          <a:bodyPr/>
          <a:lstStyle/>
          <a:p>
            <a:fld id="{783E4B3F-4C3F-4A45-8BEF-3B79371942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247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260" y="864872"/>
            <a:ext cx="8560741" cy="22102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1259" y="3363383"/>
            <a:ext cx="4155440" cy="4248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778"/>
            </a:lvl2pPr>
            <a:lvl3pPr>
              <a:defRPr sz="1556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6560" y="3363383"/>
            <a:ext cx="4155440" cy="422071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778"/>
            </a:lvl2pPr>
            <a:lvl3pPr>
              <a:defRPr sz="1556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2400-4508-4475-9A79-36413D5FFF41}" type="datetimeFigureOut">
              <a:rPr lang="en-CA" smtClean="0"/>
              <a:t>2020-04-10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E4B3F-4C3F-4A45-8BEF-3B79371942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5282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7202" y="3352706"/>
            <a:ext cx="3840323" cy="726730"/>
          </a:xfrm>
        </p:spPr>
        <p:txBody>
          <a:bodyPr anchor="b">
            <a:noAutofit/>
          </a:bodyPr>
          <a:lstStyle>
            <a:lvl1pPr marL="0" indent="0">
              <a:buNone/>
              <a:defRPr sz="3111" b="0">
                <a:solidFill>
                  <a:schemeClr val="accent1">
                    <a:lumMod val="75000"/>
                  </a:schemeClr>
                </a:solidFill>
              </a:defRPr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7248" y="4206230"/>
            <a:ext cx="4080276" cy="3361188"/>
          </a:xfrm>
        </p:spPr>
        <p:txBody>
          <a:bodyPr anchor="t">
            <a:normAutofit/>
          </a:bodyPr>
          <a:lstStyle>
            <a:lvl1pPr>
              <a:defRPr sz="2000"/>
            </a:lvl1pPr>
            <a:lvl2pPr>
              <a:defRPr sz="1778"/>
            </a:lvl2pPr>
            <a:lvl3pPr>
              <a:defRPr sz="1556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35233" y="3363384"/>
            <a:ext cx="3853118" cy="726730"/>
          </a:xfrm>
        </p:spPr>
        <p:txBody>
          <a:bodyPr anchor="b">
            <a:noAutofit/>
          </a:bodyPr>
          <a:lstStyle>
            <a:lvl1pPr marL="0" indent="0">
              <a:buNone/>
              <a:defRPr sz="3111" b="0">
                <a:solidFill>
                  <a:schemeClr val="accent1">
                    <a:lumMod val="75000"/>
                  </a:schemeClr>
                </a:solidFill>
              </a:defRPr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8073" y="4206230"/>
            <a:ext cx="4080276" cy="3361188"/>
          </a:xfrm>
        </p:spPr>
        <p:txBody>
          <a:bodyPr anchor="t">
            <a:normAutofit/>
          </a:bodyPr>
          <a:lstStyle>
            <a:lvl1pPr>
              <a:defRPr sz="2000"/>
            </a:lvl1pPr>
            <a:lvl2pPr>
              <a:defRPr sz="1778"/>
            </a:lvl2pPr>
            <a:lvl3pPr>
              <a:defRPr sz="1556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2400-4508-4475-9A79-36413D5FFF41}" type="datetimeFigureOut">
              <a:rPr lang="en-CA" smtClean="0"/>
              <a:t>2020-04-10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E4B3F-4C3F-4A45-8BEF-3B79371942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10721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2400-4508-4475-9A79-36413D5FFF41}" type="datetimeFigureOut">
              <a:rPr lang="en-CA" smtClean="0"/>
              <a:t>2020-04-10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E4B3F-4C3F-4A45-8BEF-3B79371942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827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2400-4508-4475-9A79-36413D5FFF41}" type="datetimeFigureOut">
              <a:rPr lang="en-CA" smtClean="0"/>
              <a:t>2020-04-10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E4B3F-4C3F-4A45-8BEF-3B79371942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969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7249" y="2018030"/>
            <a:ext cx="2958371" cy="1729740"/>
          </a:xfrm>
        </p:spPr>
        <p:txBody>
          <a:bodyPr anchor="b">
            <a:normAutofit/>
          </a:bodyPr>
          <a:lstStyle>
            <a:lvl1pPr algn="ctr">
              <a:defRPr sz="2667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6170" y="864871"/>
            <a:ext cx="5202180" cy="6438478"/>
          </a:xfrm>
        </p:spPr>
        <p:txBody>
          <a:bodyPr anchor="ctr">
            <a:normAutofit/>
          </a:bodyPr>
          <a:lstStyle>
            <a:lvl1pPr>
              <a:defRPr sz="2222"/>
            </a:lvl1pPr>
            <a:lvl2pPr>
              <a:defRPr sz="2000"/>
            </a:lvl2pPr>
            <a:lvl3pPr>
              <a:defRPr sz="1778"/>
            </a:lvl3pPr>
            <a:lvl4pPr>
              <a:defRPr sz="1556"/>
            </a:lvl4pPr>
            <a:lvl5pPr>
              <a:defRPr sz="1556"/>
            </a:lvl5pPr>
            <a:lvl6pPr>
              <a:defRPr sz="1556"/>
            </a:lvl6pPr>
            <a:lvl7pPr>
              <a:defRPr sz="1556"/>
            </a:lvl7pPr>
            <a:lvl8pPr>
              <a:defRPr sz="1556"/>
            </a:lvl8pPr>
            <a:lvl9pPr>
              <a:defRPr sz="155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7249" y="3747770"/>
            <a:ext cx="2958371" cy="2306320"/>
          </a:xfrm>
        </p:spPr>
        <p:txBody>
          <a:bodyPr>
            <a:normAutofit/>
          </a:bodyPr>
          <a:lstStyle>
            <a:lvl1pPr marL="0" indent="0" algn="ctr">
              <a:buNone/>
              <a:defRPr sz="1778"/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2400-4508-4475-9A79-36413D5FFF41}" type="datetimeFigureOut">
              <a:rPr lang="en-CA" smtClean="0"/>
              <a:t>2020-04-10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E4B3F-4C3F-4A45-8BEF-3B79371942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84198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925" y="2210222"/>
            <a:ext cx="4522977" cy="1729740"/>
          </a:xfrm>
        </p:spPr>
        <p:txBody>
          <a:bodyPr anchor="b">
            <a:normAutofit/>
          </a:bodyPr>
          <a:lstStyle>
            <a:lvl1pPr algn="ctr">
              <a:defRPr sz="3111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330550" y="1153160"/>
            <a:ext cx="2734857" cy="57658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78"/>
            </a:lvl1pPr>
            <a:lvl2pPr marL="507995" indent="0">
              <a:buNone/>
              <a:defRPr sz="1778"/>
            </a:lvl2pPr>
            <a:lvl3pPr marL="1015990" indent="0">
              <a:buNone/>
              <a:defRPr sz="1778"/>
            </a:lvl3pPr>
            <a:lvl4pPr marL="1523985" indent="0">
              <a:buNone/>
              <a:defRPr sz="1778"/>
            </a:lvl4pPr>
            <a:lvl5pPr marL="2031980" indent="0">
              <a:buNone/>
              <a:defRPr sz="1778"/>
            </a:lvl5pPr>
            <a:lvl6pPr marL="2539975" indent="0">
              <a:buNone/>
              <a:defRPr sz="1778"/>
            </a:lvl6pPr>
            <a:lvl7pPr marL="3047970" indent="0">
              <a:buNone/>
              <a:defRPr sz="1778"/>
            </a:lvl7pPr>
            <a:lvl8pPr marL="3555964" indent="0">
              <a:buNone/>
              <a:defRPr sz="1778"/>
            </a:lvl8pPr>
            <a:lvl9pPr marL="4063959" indent="0">
              <a:buNone/>
              <a:defRPr sz="1778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5925" y="3939962"/>
            <a:ext cx="4522977" cy="2306320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2400-4508-4475-9A79-36413D5FFF41}" type="datetimeFigureOut">
              <a:rPr lang="en-CA" smtClean="0"/>
              <a:t>2020-04-10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E4B3F-4C3F-4A45-8BEF-3B79371942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3286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" y="1"/>
            <a:ext cx="2368903" cy="86487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1260" y="576581"/>
            <a:ext cx="8560741" cy="249851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1260" y="3363384"/>
            <a:ext cx="8560740" cy="4233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6310" y="7713045"/>
            <a:ext cx="952748" cy="460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11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E3A2400-4508-4475-9A79-36413D5FFF41}" type="datetimeFigureOut">
              <a:rPr lang="en-CA" smtClean="0"/>
              <a:t>2020-04-10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7775" y="7713045"/>
            <a:ext cx="5905019" cy="460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11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92575" y="7713045"/>
            <a:ext cx="459426" cy="460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11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83E4B3F-4C3F-4A45-8BEF-3B79371942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743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ctr" defTabSz="507995" rtl="0" eaLnBrk="1" latinLnBrk="0" hangingPunct="1">
        <a:spcBef>
          <a:spcPct val="0"/>
        </a:spcBef>
        <a:buNone/>
        <a:defRPr sz="4444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7497" indent="-317497" algn="l" defTabSz="507995" rtl="0" eaLnBrk="1" latinLnBrk="0" hangingPunct="1">
        <a:spcBef>
          <a:spcPct val="20000"/>
        </a:spcBef>
        <a:spcAft>
          <a:spcPts val="667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667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825492" indent="-317497" algn="l" defTabSz="507995" rtl="0" eaLnBrk="1" latinLnBrk="0" hangingPunct="1">
        <a:spcBef>
          <a:spcPct val="20000"/>
        </a:spcBef>
        <a:spcAft>
          <a:spcPts val="667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22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333487" indent="-317497" algn="l" defTabSz="507995" rtl="0" eaLnBrk="1" latinLnBrk="0" hangingPunct="1">
        <a:spcBef>
          <a:spcPct val="20000"/>
        </a:spcBef>
        <a:spcAft>
          <a:spcPts val="667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14483" indent="-190498" algn="l" defTabSz="507995" rtl="0" eaLnBrk="1" latinLnBrk="0" hangingPunct="1">
        <a:spcBef>
          <a:spcPct val="20000"/>
        </a:spcBef>
        <a:spcAft>
          <a:spcPts val="667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78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222478" indent="-190498" algn="l" defTabSz="507995" rtl="0" eaLnBrk="1" latinLnBrk="0" hangingPunct="1">
        <a:spcBef>
          <a:spcPct val="20000"/>
        </a:spcBef>
        <a:spcAft>
          <a:spcPts val="667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56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793972" indent="-253997" algn="l" defTabSz="507995" rtl="0" eaLnBrk="1" latinLnBrk="0" hangingPunct="1">
        <a:spcBef>
          <a:spcPct val="20000"/>
        </a:spcBef>
        <a:spcAft>
          <a:spcPts val="667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56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301967" indent="-253997" algn="l" defTabSz="507995" rtl="0" eaLnBrk="1" latinLnBrk="0" hangingPunct="1">
        <a:spcBef>
          <a:spcPct val="20000"/>
        </a:spcBef>
        <a:spcAft>
          <a:spcPts val="667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56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809962" indent="-253997" algn="l" defTabSz="507995" rtl="0" eaLnBrk="1" latinLnBrk="0" hangingPunct="1">
        <a:spcBef>
          <a:spcPct val="20000"/>
        </a:spcBef>
        <a:spcAft>
          <a:spcPts val="667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56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317957" indent="-253997" algn="l" defTabSz="507995" rtl="0" eaLnBrk="1" latinLnBrk="0" hangingPunct="1">
        <a:spcBef>
          <a:spcPct val="20000"/>
        </a:spcBef>
        <a:spcAft>
          <a:spcPts val="667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56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960" y="3471396"/>
            <a:ext cx="5347335" cy="244132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424395" y="-630484"/>
            <a:ext cx="10015474" cy="29238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CA" sz="1200" dirty="0" smtClean="0">
                <a:solidFill>
                  <a:srgbClr val="000000"/>
                </a:solidFill>
                <a:latin typeface="Arial - 16"/>
              </a:rPr>
              <a:t>														</a:t>
            </a:r>
            <a:r>
              <a:rPr lang="en-CA" sz="1900" dirty="0" smtClean="0">
                <a:solidFill>
                  <a:srgbClr val="800080"/>
                </a:solidFill>
                <a:latin typeface="Arial - 26"/>
              </a:rPr>
              <a:t>					</a:t>
            </a:r>
          </a:p>
          <a:p>
            <a:endParaRPr lang="en-CA" sz="1900" dirty="0" smtClean="0">
              <a:solidFill>
                <a:srgbClr val="800080"/>
              </a:solidFill>
              <a:latin typeface="Arial - 26"/>
            </a:endParaRPr>
          </a:p>
          <a:p>
            <a:pPr algn="ctr"/>
            <a:r>
              <a:rPr lang="fr-FR" sz="4000" b="1" u="sng" dirty="0" smtClean="0">
                <a:solidFill>
                  <a:srgbClr val="800080"/>
                </a:solidFill>
                <a:latin typeface="Arial - 36"/>
              </a:rPr>
              <a:t> Le volume </a:t>
            </a:r>
            <a:r>
              <a:rPr lang="fr-FR" sz="4000" b="1" u="sng" dirty="0" smtClean="0">
                <a:solidFill>
                  <a:srgbClr val="800080"/>
                </a:solidFill>
                <a:latin typeface="Arial - 36"/>
              </a:rPr>
              <a:t>d'un prisme à base rectangulaire</a:t>
            </a:r>
          </a:p>
          <a:p>
            <a:endParaRPr lang="en-CA" sz="2700" b="1" u="sng" dirty="0" smtClean="0">
              <a:solidFill>
                <a:srgbClr val="800080"/>
              </a:solidFill>
              <a:latin typeface="Arial - 36"/>
            </a:endParaRPr>
          </a:p>
          <a:p>
            <a:endParaRPr lang="en-CA" sz="2700" b="1" u="sng" dirty="0">
              <a:solidFill>
                <a:srgbClr val="800080"/>
              </a:solidFill>
              <a:latin typeface="Arial - 3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3570" y="2992424"/>
            <a:ext cx="3403219" cy="34163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CA" sz="2400" dirty="0" smtClean="0">
                <a:solidFill>
                  <a:srgbClr val="FF0080"/>
                </a:solidFill>
                <a:latin typeface="Arial - 32"/>
              </a:rPr>
              <a:t>Ce </a:t>
            </a:r>
            <a:r>
              <a:rPr lang="en-CA" sz="2400" dirty="0" err="1" smtClean="0">
                <a:solidFill>
                  <a:srgbClr val="FF0080"/>
                </a:solidFill>
                <a:latin typeface="Arial - 32"/>
              </a:rPr>
              <a:t>prisme</a:t>
            </a:r>
            <a:r>
              <a:rPr lang="en-CA" sz="2400" dirty="0" smtClean="0">
                <a:solidFill>
                  <a:srgbClr val="FF0080"/>
                </a:solidFill>
                <a:latin typeface="Arial - 32"/>
              </a:rPr>
              <a:t> à base </a:t>
            </a:r>
            <a:r>
              <a:rPr lang="en-CA" sz="2400" dirty="0" err="1" smtClean="0">
                <a:solidFill>
                  <a:srgbClr val="FF0080"/>
                </a:solidFill>
                <a:latin typeface="Arial - 32"/>
              </a:rPr>
              <a:t>rectangulaire</a:t>
            </a:r>
            <a:r>
              <a:rPr lang="en-CA" sz="2400" dirty="0" smtClean="0">
                <a:solidFill>
                  <a:srgbClr val="FF0080"/>
                </a:solidFill>
                <a:latin typeface="Arial - 32"/>
              </a:rPr>
              <a:t> </a:t>
            </a:r>
            <a:r>
              <a:rPr lang="en-CA" sz="2400" dirty="0" err="1" smtClean="0">
                <a:solidFill>
                  <a:srgbClr val="FF0080"/>
                </a:solidFill>
                <a:latin typeface="Arial - 32"/>
              </a:rPr>
              <a:t>est</a:t>
            </a:r>
            <a:r>
              <a:rPr lang="en-CA" sz="2400" dirty="0" smtClean="0">
                <a:solidFill>
                  <a:srgbClr val="FF0080"/>
                </a:solidFill>
                <a:latin typeface="Arial - 32"/>
              </a:rPr>
              <a:t> fait de cubes de </a:t>
            </a:r>
            <a:r>
              <a:rPr lang="fr-FR" sz="2400" dirty="0" smtClean="0">
                <a:solidFill>
                  <a:srgbClr val="FF0080"/>
                </a:solidFill>
                <a:latin typeface="Arial - 32"/>
              </a:rPr>
              <a:t>1 cm. Quel est le volume du prisme</a:t>
            </a:r>
            <a:r>
              <a:rPr lang="fr-FR" sz="2400" dirty="0" smtClean="0">
                <a:solidFill>
                  <a:srgbClr val="FF0080"/>
                </a:solidFill>
                <a:latin typeface="Arial - 32"/>
              </a:rPr>
              <a:t>?</a:t>
            </a:r>
          </a:p>
          <a:p>
            <a:r>
              <a:rPr lang="fr-FR" sz="2400" dirty="0" smtClean="0">
                <a:solidFill>
                  <a:srgbClr val="FF0080"/>
                </a:solidFill>
                <a:latin typeface="Arial - 32"/>
              </a:rPr>
              <a:t>Tu pourrais compter tous les cubes </a:t>
            </a:r>
            <a:r>
              <a:rPr lang="fr-FR" sz="2400" b="1" u="sng" dirty="0" smtClean="0">
                <a:solidFill>
                  <a:srgbClr val="FF0080"/>
                </a:solidFill>
                <a:latin typeface="Arial - 32"/>
              </a:rPr>
              <a:t>OU</a:t>
            </a:r>
            <a:r>
              <a:rPr lang="fr-FR" sz="2400" dirty="0" smtClean="0">
                <a:solidFill>
                  <a:srgbClr val="FF0080"/>
                </a:solidFill>
                <a:latin typeface="Arial - 32"/>
              </a:rPr>
              <a:t> utiliser la formule suivante:</a:t>
            </a:r>
            <a:endParaRPr lang="en-CA" sz="2400" dirty="0">
              <a:solidFill>
                <a:srgbClr val="FF0080"/>
              </a:solidFill>
              <a:latin typeface="Arial - 3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8145" y="6527110"/>
            <a:ext cx="6438255" cy="161582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pt-BR" sz="2700" dirty="0" smtClean="0">
                <a:solidFill>
                  <a:srgbClr val="000000"/>
                </a:solidFill>
                <a:latin typeface="Arial - 36"/>
              </a:rPr>
              <a:t>Volume= </a:t>
            </a:r>
            <a:r>
              <a:rPr lang="pt-BR" sz="2700" dirty="0" smtClean="0">
                <a:solidFill>
                  <a:srgbClr val="000000"/>
                </a:solidFill>
                <a:latin typeface="Arial - 36"/>
              </a:rPr>
              <a:t>longueur </a:t>
            </a:r>
            <a:r>
              <a:rPr lang="pt-BR" sz="2700" dirty="0" smtClean="0">
                <a:solidFill>
                  <a:srgbClr val="000000"/>
                </a:solidFill>
                <a:latin typeface="Arial - 36"/>
              </a:rPr>
              <a:t>x </a:t>
            </a:r>
            <a:r>
              <a:rPr lang="pt-BR" sz="2700" dirty="0" smtClean="0">
                <a:solidFill>
                  <a:srgbClr val="000000"/>
                </a:solidFill>
                <a:latin typeface="Arial - 36"/>
              </a:rPr>
              <a:t>Hauteur </a:t>
            </a:r>
            <a:r>
              <a:rPr lang="pt-BR" sz="2700" dirty="0" smtClean="0">
                <a:solidFill>
                  <a:srgbClr val="000000"/>
                </a:solidFill>
                <a:latin typeface="Arial - 36"/>
              </a:rPr>
              <a:t>x </a:t>
            </a:r>
            <a:r>
              <a:rPr lang="pt-BR" sz="2700" dirty="0" smtClean="0">
                <a:solidFill>
                  <a:srgbClr val="000000"/>
                </a:solidFill>
                <a:latin typeface="Arial - 36"/>
              </a:rPr>
              <a:t>Largeur</a:t>
            </a:r>
            <a:endParaRPr lang="pt-BR" sz="2700" dirty="0" smtClean="0">
              <a:solidFill>
                <a:srgbClr val="000000"/>
              </a:solidFill>
              <a:latin typeface="Arial - 36"/>
            </a:endParaRPr>
          </a:p>
          <a:p>
            <a:r>
              <a:rPr lang="pt-BR" sz="2700" dirty="0" smtClean="0">
                <a:solidFill>
                  <a:srgbClr val="000000"/>
                </a:solidFill>
                <a:latin typeface="Arial - 36"/>
              </a:rPr>
              <a:t>V= </a:t>
            </a:r>
            <a:r>
              <a:rPr lang="pt-BR" sz="2700" dirty="0" smtClean="0">
                <a:solidFill>
                  <a:srgbClr val="000000"/>
                </a:solidFill>
                <a:latin typeface="Arial - 36"/>
              </a:rPr>
              <a:t>7cm </a:t>
            </a:r>
            <a:r>
              <a:rPr lang="pt-BR" sz="2700" dirty="0" smtClean="0">
                <a:solidFill>
                  <a:srgbClr val="000000"/>
                </a:solidFill>
                <a:latin typeface="Arial - 36"/>
              </a:rPr>
              <a:t>x </a:t>
            </a:r>
            <a:r>
              <a:rPr lang="pt-BR" sz="2700" dirty="0" smtClean="0">
                <a:solidFill>
                  <a:srgbClr val="000000"/>
                </a:solidFill>
                <a:latin typeface="Arial - 36"/>
              </a:rPr>
              <a:t>2cm </a:t>
            </a:r>
            <a:r>
              <a:rPr lang="pt-BR" sz="2700" dirty="0" smtClean="0">
                <a:solidFill>
                  <a:srgbClr val="000000"/>
                </a:solidFill>
                <a:latin typeface="Arial - 36"/>
              </a:rPr>
              <a:t>x </a:t>
            </a:r>
            <a:r>
              <a:rPr lang="pt-BR" sz="2700" dirty="0" smtClean="0">
                <a:solidFill>
                  <a:srgbClr val="000000"/>
                </a:solidFill>
                <a:latin typeface="Arial - 36"/>
              </a:rPr>
              <a:t>4cm</a:t>
            </a:r>
            <a:endParaRPr lang="pt-BR" sz="2700" dirty="0" smtClean="0">
              <a:solidFill>
                <a:srgbClr val="000000"/>
              </a:solidFill>
              <a:latin typeface="Arial - 36"/>
            </a:endParaRPr>
          </a:p>
          <a:p>
            <a:r>
              <a:rPr lang="pt-BR" sz="2700" dirty="0" smtClean="0">
                <a:solidFill>
                  <a:srgbClr val="000000"/>
                </a:solidFill>
                <a:latin typeface="Arial - 36"/>
              </a:rPr>
              <a:t>V= </a:t>
            </a:r>
            <a:r>
              <a:rPr lang="pt-BR" sz="2700" dirty="0" smtClean="0">
                <a:solidFill>
                  <a:srgbClr val="000000"/>
                </a:solidFill>
                <a:latin typeface="Arial - 36"/>
              </a:rPr>
              <a:t>56cm³</a:t>
            </a:r>
            <a:endParaRPr lang="pt-BR" sz="2700" dirty="0" smtClean="0">
              <a:solidFill>
                <a:srgbClr val="000000"/>
              </a:solidFill>
              <a:latin typeface="Arial - 36"/>
            </a:endParaRPr>
          </a:p>
          <a:p>
            <a:endParaRPr lang="en-CA" sz="2700" baseline="70000" dirty="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7675" y="1568023"/>
            <a:ext cx="8772325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CA" sz="2400" dirty="0" smtClean="0">
                <a:solidFill>
                  <a:srgbClr val="FF0080"/>
                </a:solidFill>
                <a:latin typeface="Arial - 32"/>
              </a:rPr>
              <a:t>Volume </a:t>
            </a:r>
            <a:r>
              <a:rPr lang="en-CA" sz="2400" dirty="0" err="1" smtClean="0">
                <a:solidFill>
                  <a:srgbClr val="FF0080"/>
                </a:solidFill>
                <a:latin typeface="Arial - 32"/>
              </a:rPr>
              <a:t>est</a:t>
            </a:r>
            <a:r>
              <a:rPr lang="en-CA" sz="2400" dirty="0" smtClean="0">
                <a:solidFill>
                  <a:srgbClr val="FF0080"/>
                </a:solidFill>
                <a:latin typeface="Arial - 32"/>
              </a:rPr>
              <a:t> </a:t>
            </a:r>
            <a:r>
              <a:rPr lang="en-CA" sz="2400" dirty="0" err="1" smtClean="0">
                <a:solidFill>
                  <a:srgbClr val="FF0080"/>
                </a:solidFill>
                <a:latin typeface="Arial - 32"/>
              </a:rPr>
              <a:t>l’espace</a:t>
            </a:r>
            <a:r>
              <a:rPr lang="en-CA" sz="2400" dirty="0" smtClean="0">
                <a:solidFill>
                  <a:srgbClr val="FF0080"/>
                </a:solidFill>
                <a:latin typeface="Arial - 32"/>
              </a:rPr>
              <a:t> as </a:t>
            </a:r>
            <a:r>
              <a:rPr lang="en-CA" sz="2400" dirty="0" err="1" smtClean="0">
                <a:solidFill>
                  <a:srgbClr val="FF0080"/>
                </a:solidFill>
                <a:latin typeface="Arial - 32"/>
              </a:rPr>
              <a:t>l’intérieure</a:t>
            </a:r>
            <a:r>
              <a:rPr lang="en-CA" sz="2400" dirty="0">
                <a:solidFill>
                  <a:srgbClr val="FF0080"/>
                </a:solidFill>
                <a:latin typeface="Arial - 32"/>
              </a:rPr>
              <a:t> </a:t>
            </a:r>
            <a:r>
              <a:rPr lang="en-CA" sz="2400" dirty="0" err="1" smtClean="0">
                <a:solidFill>
                  <a:srgbClr val="FF0080"/>
                </a:solidFill>
                <a:latin typeface="Arial - 32"/>
              </a:rPr>
              <a:t>d’une</a:t>
            </a:r>
            <a:r>
              <a:rPr lang="en-CA" sz="2400" dirty="0" smtClean="0">
                <a:solidFill>
                  <a:srgbClr val="FF0080"/>
                </a:solidFill>
                <a:latin typeface="Arial - 32"/>
              </a:rPr>
              <a:t> </a:t>
            </a:r>
            <a:r>
              <a:rPr lang="fr-FR" sz="2400" dirty="0" smtClean="0">
                <a:solidFill>
                  <a:srgbClr val="FF0080"/>
                </a:solidFill>
                <a:latin typeface="Arial - 28"/>
              </a:rPr>
              <a:t>boîte.</a:t>
            </a:r>
            <a:endParaRPr lang="en-CA" sz="2400" dirty="0">
              <a:solidFill>
                <a:srgbClr val="FF0080"/>
              </a:solidFill>
              <a:latin typeface="Arial - 32"/>
            </a:endParaRPr>
          </a:p>
        </p:txBody>
      </p:sp>
    </p:spTree>
    <p:extLst>
      <p:ext uri="{BB962C8B-B14F-4D97-AF65-F5344CB8AC3E}">
        <p14:creationId xmlns:p14="http://schemas.microsoft.com/office/powerpoint/2010/main" val="1349729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0000">
            <a:off x="4516876" y="2078771"/>
            <a:ext cx="5186299" cy="313588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1364345" y="1014232"/>
            <a:ext cx="8655957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fr-FR" sz="2400" dirty="0" smtClean="0">
                <a:solidFill>
                  <a:srgbClr val="FF0080"/>
                </a:solidFill>
                <a:latin typeface="Arial - 32"/>
              </a:rPr>
              <a:t>Cette boîte est un prisme à base rectangulaire.</a:t>
            </a:r>
          </a:p>
          <a:p>
            <a:r>
              <a:rPr lang="fr-FR" sz="2400" dirty="0" smtClean="0">
                <a:solidFill>
                  <a:srgbClr val="FF0080"/>
                </a:solidFill>
                <a:latin typeface="Arial - 32"/>
              </a:rPr>
              <a:t>Le volume de la boîte est égal au nombre de </a:t>
            </a:r>
            <a:r>
              <a:rPr lang="fr-FR" sz="2400" dirty="0" smtClean="0">
                <a:solidFill>
                  <a:srgbClr val="FF0080"/>
                </a:solidFill>
                <a:latin typeface="Arial - 32"/>
              </a:rPr>
              <a:t>cube de </a:t>
            </a:r>
            <a:r>
              <a:rPr lang="fr-FR" sz="2400" dirty="0" smtClean="0">
                <a:solidFill>
                  <a:srgbClr val="FF0080"/>
                </a:solidFill>
                <a:latin typeface="Arial - 32"/>
              </a:rPr>
              <a:t>1 cm </a:t>
            </a:r>
            <a:endParaRPr lang="fr-FR" sz="2400" dirty="0" smtClean="0">
              <a:solidFill>
                <a:srgbClr val="FF0080"/>
              </a:solidFill>
              <a:latin typeface="Arial - 32"/>
            </a:endParaRPr>
          </a:p>
          <a:p>
            <a:r>
              <a:rPr lang="fr-FR" sz="2400" dirty="0" smtClean="0">
                <a:solidFill>
                  <a:srgbClr val="FF0080"/>
                </a:solidFill>
                <a:latin typeface="Arial - 32"/>
              </a:rPr>
              <a:t>contenus </a:t>
            </a:r>
            <a:r>
              <a:rPr lang="fr-FR" sz="2400" dirty="0" smtClean="0">
                <a:solidFill>
                  <a:srgbClr val="FF0080"/>
                </a:solidFill>
                <a:latin typeface="Arial - 32"/>
              </a:rPr>
              <a:t>dans la boîte.</a:t>
            </a:r>
            <a:endParaRPr lang="en-CA" sz="2400" dirty="0">
              <a:solidFill>
                <a:srgbClr val="FF0080"/>
              </a:solidFill>
              <a:latin typeface="Arial - 3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4345" y="3499813"/>
            <a:ext cx="3049473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CA" sz="2700" dirty="0" err="1">
                <a:solidFill>
                  <a:srgbClr val="000000"/>
                </a:solidFill>
                <a:latin typeface="Arial - 36"/>
              </a:rPr>
              <a:t>L</a:t>
            </a:r>
            <a:r>
              <a:rPr lang="en-CA" sz="2700" dirty="0" err="1" smtClean="0">
                <a:solidFill>
                  <a:srgbClr val="000000"/>
                </a:solidFill>
                <a:latin typeface="Arial - 36"/>
              </a:rPr>
              <a:t>ongueur</a:t>
            </a:r>
            <a:r>
              <a:rPr lang="en-CA" sz="2700" dirty="0" smtClean="0">
                <a:solidFill>
                  <a:srgbClr val="000000"/>
                </a:solidFill>
                <a:latin typeface="Arial - 36"/>
              </a:rPr>
              <a:t>- </a:t>
            </a:r>
            <a:r>
              <a:rPr lang="en-CA" sz="2700" dirty="0" smtClean="0">
                <a:solidFill>
                  <a:srgbClr val="000000"/>
                </a:solidFill>
                <a:latin typeface="Arial - 36"/>
              </a:rPr>
              <a:t>6cm</a:t>
            </a:r>
          </a:p>
          <a:p>
            <a:r>
              <a:rPr lang="en-CA" sz="2700" dirty="0">
                <a:solidFill>
                  <a:srgbClr val="000000"/>
                </a:solidFill>
                <a:latin typeface="Arial - 36"/>
              </a:rPr>
              <a:t>H</a:t>
            </a:r>
            <a:r>
              <a:rPr lang="en-CA" sz="2700" dirty="0" smtClean="0">
                <a:solidFill>
                  <a:srgbClr val="000000"/>
                </a:solidFill>
                <a:latin typeface="Arial - 36"/>
              </a:rPr>
              <a:t>auteur- </a:t>
            </a:r>
            <a:r>
              <a:rPr lang="en-CA" sz="2700" dirty="0" smtClean="0">
                <a:solidFill>
                  <a:srgbClr val="000000"/>
                </a:solidFill>
                <a:latin typeface="Arial - 36"/>
              </a:rPr>
              <a:t>3cm</a:t>
            </a:r>
          </a:p>
          <a:p>
            <a:r>
              <a:rPr lang="en-CA" sz="2700" dirty="0" err="1">
                <a:solidFill>
                  <a:srgbClr val="000000"/>
                </a:solidFill>
                <a:latin typeface="Arial - 36"/>
              </a:rPr>
              <a:t>L</a:t>
            </a:r>
            <a:r>
              <a:rPr lang="en-CA" sz="2700" dirty="0" err="1" smtClean="0">
                <a:solidFill>
                  <a:srgbClr val="000000"/>
                </a:solidFill>
                <a:latin typeface="Arial - 36"/>
              </a:rPr>
              <a:t>argeur</a:t>
            </a:r>
            <a:r>
              <a:rPr lang="en-CA" sz="2700" dirty="0" smtClean="0">
                <a:solidFill>
                  <a:srgbClr val="000000"/>
                </a:solidFill>
                <a:latin typeface="Arial - 36"/>
              </a:rPr>
              <a:t>- </a:t>
            </a:r>
            <a:r>
              <a:rPr lang="en-CA" sz="2700" dirty="0" smtClean="0">
                <a:solidFill>
                  <a:srgbClr val="000000"/>
                </a:solidFill>
                <a:latin typeface="Arial - 36"/>
              </a:rPr>
              <a:t>5cm</a:t>
            </a:r>
            <a:endParaRPr lang="en-CA" sz="2700" dirty="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7373" y="5671273"/>
            <a:ext cx="7017655" cy="175432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CA" sz="2700" dirty="0" err="1" smtClean="0">
                <a:solidFill>
                  <a:srgbClr val="000000"/>
                </a:solidFill>
                <a:latin typeface="Arial - 36"/>
              </a:rPr>
              <a:t>Alors</a:t>
            </a:r>
            <a:r>
              <a:rPr lang="en-CA" sz="2700" dirty="0" smtClean="0">
                <a:solidFill>
                  <a:srgbClr val="000000"/>
                </a:solidFill>
                <a:latin typeface="Arial - 36"/>
              </a:rPr>
              <a:t>, le volume </a:t>
            </a:r>
            <a:r>
              <a:rPr lang="en-CA" sz="2700" dirty="0" err="1" smtClean="0">
                <a:solidFill>
                  <a:srgbClr val="000000"/>
                </a:solidFill>
                <a:latin typeface="Arial - 36"/>
              </a:rPr>
              <a:t>est</a:t>
            </a:r>
            <a:r>
              <a:rPr lang="en-CA" sz="2700" dirty="0" smtClean="0">
                <a:solidFill>
                  <a:srgbClr val="000000"/>
                </a:solidFill>
                <a:latin typeface="Arial - 36"/>
              </a:rPr>
              <a:t> 90cm³.</a:t>
            </a:r>
          </a:p>
          <a:p>
            <a:r>
              <a:rPr lang="en-CA" sz="2700" dirty="0" smtClean="0">
                <a:solidFill>
                  <a:srgbClr val="000000"/>
                </a:solidFill>
                <a:latin typeface="Arial - 36"/>
              </a:rPr>
              <a:t>V= 6cm x 3cm x 5cm</a:t>
            </a:r>
          </a:p>
          <a:p>
            <a:r>
              <a:rPr lang="en-CA" sz="2700" dirty="0" smtClean="0">
                <a:solidFill>
                  <a:srgbClr val="000000"/>
                </a:solidFill>
                <a:latin typeface="Arial - 36"/>
              </a:rPr>
              <a:t>V= 18cm² x 5cm</a:t>
            </a:r>
          </a:p>
          <a:p>
            <a:r>
              <a:rPr lang="en-CA" sz="2700" dirty="0" smtClean="0">
                <a:solidFill>
                  <a:srgbClr val="000000"/>
                </a:solidFill>
                <a:latin typeface="Arial - 36"/>
              </a:rPr>
              <a:t>V= 90cm³</a:t>
            </a:r>
            <a:endParaRPr lang="en-CA" sz="2700" dirty="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1113380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798" y="2830697"/>
            <a:ext cx="4000500" cy="2159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1254653" y="155152"/>
            <a:ext cx="8603012" cy="267765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fr-FR" sz="2100" b="1" dirty="0" smtClean="0">
                <a:solidFill>
                  <a:srgbClr val="FF0080"/>
                </a:solidFill>
                <a:latin typeface="Arial - 28"/>
              </a:rPr>
              <a:t>      </a:t>
            </a:r>
            <a:r>
              <a:rPr lang="fr-FR" sz="2100" b="1" u="sng" dirty="0" smtClean="0">
                <a:solidFill>
                  <a:srgbClr val="FF0080"/>
                </a:solidFill>
                <a:latin typeface="Arial - 28"/>
              </a:rPr>
              <a:t>Exemple </a:t>
            </a:r>
            <a:r>
              <a:rPr lang="fr-FR" sz="2100" b="1" u="sng" dirty="0" smtClean="0">
                <a:solidFill>
                  <a:srgbClr val="FF0080"/>
                </a:solidFill>
                <a:latin typeface="Arial - 28"/>
              </a:rPr>
              <a:t>1</a:t>
            </a:r>
            <a:r>
              <a:rPr lang="fr-FR" sz="2100" b="1" u="sng" dirty="0" smtClean="0">
                <a:solidFill>
                  <a:srgbClr val="FF0080"/>
                </a:solidFill>
                <a:latin typeface="Arial - 28"/>
              </a:rPr>
              <a:t>:</a:t>
            </a:r>
          </a:p>
          <a:p>
            <a:endParaRPr lang="fr-FR" sz="2100" b="1" u="sng" dirty="0" smtClean="0">
              <a:solidFill>
                <a:srgbClr val="FF0080"/>
              </a:solidFill>
              <a:latin typeface="Arial - 28"/>
            </a:endParaRPr>
          </a:p>
          <a:p>
            <a:r>
              <a:rPr lang="fr-FR" sz="2100" b="1" u="sng" dirty="0" smtClean="0">
                <a:solidFill>
                  <a:srgbClr val="FF0080"/>
                </a:solidFill>
                <a:latin typeface="Arial - 28"/>
              </a:rPr>
              <a:t>L'aire de la base d'un aquarium </a:t>
            </a:r>
            <a:r>
              <a:rPr lang="fr-FR" sz="2100" b="1" u="sng" dirty="0" smtClean="0">
                <a:solidFill>
                  <a:srgbClr val="FF0080"/>
                </a:solidFill>
                <a:latin typeface="Arial - 28"/>
              </a:rPr>
              <a:t>est </a:t>
            </a:r>
            <a:r>
              <a:rPr lang="fr-FR" sz="2100" b="1" u="sng" dirty="0" smtClean="0">
                <a:solidFill>
                  <a:srgbClr val="FF0080"/>
                </a:solidFill>
                <a:latin typeface="Arial - 28"/>
              </a:rPr>
              <a:t>de 2013 cm2. La hauteur de </a:t>
            </a:r>
            <a:r>
              <a:rPr lang="fr-FR" sz="2100" b="1" u="sng" dirty="0" smtClean="0">
                <a:solidFill>
                  <a:srgbClr val="FF0080"/>
                </a:solidFill>
                <a:latin typeface="Arial - 28"/>
              </a:rPr>
              <a:t>l'aquarium </a:t>
            </a:r>
            <a:r>
              <a:rPr lang="fr-FR" sz="2100" b="1" u="sng" dirty="0" smtClean="0">
                <a:solidFill>
                  <a:srgbClr val="FF0080"/>
                </a:solidFill>
                <a:latin typeface="Arial - 28"/>
              </a:rPr>
              <a:t>est de 30 cm. </a:t>
            </a:r>
            <a:r>
              <a:rPr lang="fr-FR" sz="2100" b="1" u="sng" dirty="0" smtClean="0">
                <a:solidFill>
                  <a:srgbClr val="FF0080"/>
                </a:solidFill>
                <a:latin typeface="Arial - 28"/>
              </a:rPr>
              <a:t>Détermine </a:t>
            </a:r>
            <a:r>
              <a:rPr lang="fr-FR" sz="2100" b="1" u="sng" dirty="0" smtClean="0">
                <a:solidFill>
                  <a:srgbClr val="FF0080"/>
                </a:solidFill>
                <a:latin typeface="Arial - 28"/>
              </a:rPr>
              <a:t>le volume de </a:t>
            </a:r>
            <a:r>
              <a:rPr lang="fr-FR" sz="2100" b="1" u="sng" dirty="0" smtClean="0">
                <a:solidFill>
                  <a:srgbClr val="FF0080"/>
                </a:solidFill>
                <a:latin typeface="Arial - 28"/>
              </a:rPr>
              <a:t>l'aquarium.</a:t>
            </a:r>
          </a:p>
          <a:p>
            <a:endParaRPr lang="fr-FR" sz="2100" b="1" u="sng" baseline="70000" dirty="0">
              <a:solidFill>
                <a:srgbClr val="FF0080"/>
              </a:solidFill>
              <a:latin typeface="Arial - 28"/>
            </a:endParaRPr>
          </a:p>
          <a:p>
            <a:endParaRPr lang="fr-FR" sz="2100" b="1" u="sng" baseline="70000" dirty="0" smtClean="0">
              <a:solidFill>
                <a:srgbClr val="FF0080"/>
              </a:solidFill>
              <a:latin typeface="Arial - 28"/>
            </a:endParaRPr>
          </a:p>
          <a:p>
            <a:r>
              <a:rPr lang="fr-FR" sz="2100" b="1" u="sng" dirty="0" smtClean="0">
                <a:solidFill>
                  <a:srgbClr val="FF0080"/>
                </a:solidFill>
                <a:latin typeface="Arial - 28"/>
              </a:rPr>
              <a:t>Ils ont multiplié la longueur et largeur déjà, alors tu as </a:t>
            </a:r>
            <a:r>
              <a:rPr lang="fr-FR" sz="2100" b="1" u="sng" dirty="0" err="1" smtClean="0">
                <a:solidFill>
                  <a:srgbClr val="FF0080"/>
                </a:solidFill>
                <a:latin typeface="Arial - 28"/>
              </a:rPr>
              <a:t>seulment</a:t>
            </a:r>
            <a:r>
              <a:rPr lang="fr-FR" sz="2100" b="1" u="sng" dirty="0" smtClean="0">
                <a:solidFill>
                  <a:srgbClr val="FF0080"/>
                </a:solidFill>
                <a:latin typeface="Arial - 28"/>
              </a:rPr>
              <a:t> besoin de multiplier l’aire (longueur x largeur) par la hauteur.</a:t>
            </a:r>
          </a:p>
          <a:p>
            <a:endParaRPr lang="en-CA" sz="2100" baseline="70000" dirty="0">
              <a:solidFill>
                <a:srgbClr val="FF0080"/>
              </a:solidFill>
              <a:latin typeface="Arial - 28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254653" y="4130079"/>
            <a:ext cx="1631437" cy="915923"/>
            <a:chOff x="1551854" y="3272094"/>
            <a:chExt cx="1631437" cy="915923"/>
          </a:xfrm>
        </p:grpSpPr>
        <p:sp>
          <p:nvSpPr>
            <p:cNvPr id="4" name="Freeform 3"/>
            <p:cNvSpPr/>
            <p:nvPr/>
          </p:nvSpPr>
          <p:spPr>
            <a:xfrm>
              <a:off x="1551854" y="3382245"/>
              <a:ext cx="467547" cy="749285"/>
            </a:xfrm>
            <a:custGeom>
              <a:avLst/>
              <a:gdLst/>
              <a:ahLst/>
              <a:cxnLst/>
              <a:rect l="0" t="0" r="0" b="0"/>
              <a:pathLst>
                <a:path w="467547" h="749285">
                  <a:moveTo>
                    <a:pt x="0" y="0"/>
                  </a:moveTo>
                  <a:lnTo>
                    <a:pt x="13846" y="60665"/>
                  </a:lnTo>
                  <a:lnTo>
                    <a:pt x="26642" y="122433"/>
                  </a:lnTo>
                  <a:lnTo>
                    <a:pt x="42761" y="178355"/>
                  </a:lnTo>
                  <a:lnTo>
                    <a:pt x="66905" y="231976"/>
                  </a:lnTo>
                  <a:lnTo>
                    <a:pt x="85020" y="290874"/>
                  </a:lnTo>
                  <a:lnTo>
                    <a:pt x="102189" y="342627"/>
                  </a:lnTo>
                  <a:lnTo>
                    <a:pt x="121260" y="394851"/>
                  </a:lnTo>
                  <a:lnTo>
                    <a:pt x="143612" y="452982"/>
                  </a:lnTo>
                  <a:lnTo>
                    <a:pt x="166368" y="514736"/>
                  </a:lnTo>
                  <a:lnTo>
                    <a:pt x="181834" y="569836"/>
                  </a:lnTo>
                  <a:lnTo>
                    <a:pt x="194427" y="623295"/>
                  </a:lnTo>
                  <a:lnTo>
                    <a:pt x="203640" y="684420"/>
                  </a:lnTo>
                  <a:lnTo>
                    <a:pt x="222287" y="745910"/>
                  </a:lnTo>
                  <a:lnTo>
                    <a:pt x="226668" y="749284"/>
                  </a:lnTo>
                  <a:lnTo>
                    <a:pt x="231800" y="748218"/>
                  </a:lnTo>
                  <a:lnTo>
                    <a:pt x="237431" y="744190"/>
                  </a:lnTo>
                  <a:lnTo>
                    <a:pt x="246636" y="727926"/>
                  </a:lnTo>
                  <a:lnTo>
                    <a:pt x="261551" y="676179"/>
                  </a:lnTo>
                  <a:lnTo>
                    <a:pt x="275141" y="621785"/>
                  </a:lnTo>
                  <a:lnTo>
                    <a:pt x="291791" y="562405"/>
                  </a:lnTo>
                  <a:lnTo>
                    <a:pt x="306168" y="502454"/>
                  </a:lnTo>
                  <a:lnTo>
                    <a:pt x="322954" y="453818"/>
                  </a:lnTo>
                  <a:lnTo>
                    <a:pt x="340823" y="404406"/>
                  </a:lnTo>
                  <a:lnTo>
                    <a:pt x="357323" y="344093"/>
                  </a:lnTo>
                  <a:lnTo>
                    <a:pt x="374594" y="287048"/>
                  </a:lnTo>
                  <a:lnTo>
                    <a:pt x="387943" y="233101"/>
                  </a:lnTo>
                  <a:lnTo>
                    <a:pt x="411377" y="172790"/>
                  </a:lnTo>
                  <a:lnTo>
                    <a:pt x="430660" y="114577"/>
                  </a:lnTo>
                  <a:lnTo>
                    <a:pt x="455470" y="60365"/>
                  </a:lnTo>
                  <a:lnTo>
                    <a:pt x="467546" y="198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Freeform 4"/>
            <p:cNvSpPr/>
            <p:nvPr/>
          </p:nvSpPr>
          <p:spPr>
            <a:xfrm>
              <a:off x="2138773" y="3879635"/>
              <a:ext cx="218852" cy="9948"/>
            </a:xfrm>
            <a:custGeom>
              <a:avLst/>
              <a:gdLst/>
              <a:ahLst/>
              <a:cxnLst/>
              <a:rect l="0" t="0" r="0" b="0"/>
              <a:pathLst>
                <a:path w="218852" h="9948">
                  <a:moveTo>
                    <a:pt x="0" y="9947"/>
                  </a:moveTo>
                  <a:lnTo>
                    <a:pt x="40337" y="7000"/>
                  </a:lnTo>
                  <a:lnTo>
                    <a:pt x="97544" y="921"/>
                  </a:lnTo>
                  <a:lnTo>
                    <a:pt x="152437" y="182"/>
                  </a:lnTo>
                  <a:lnTo>
                    <a:pt x="191067" y="53"/>
                  </a:lnTo>
                  <a:lnTo>
                    <a:pt x="21885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Freeform 5"/>
            <p:cNvSpPr/>
            <p:nvPr/>
          </p:nvSpPr>
          <p:spPr>
            <a:xfrm>
              <a:off x="2198460" y="3740365"/>
              <a:ext cx="139269" cy="9949"/>
            </a:xfrm>
            <a:custGeom>
              <a:avLst/>
              <a:gdLst/>
              <a:ahLst/>
              <a:cxnLst/>
              <a:rect l="0" t="0" r="0" b="0"/>
              <a:pathLst>
                <a:path w="139269" h="9949">
                  <a:moveTo>
                    <a:pt x="0" y="9948"/>
                  </a:moveTo>
                  <a:lnTo>
                    <a:pt x="51158" y="9948"/>
                  </a:lnTo>
                  <a:lnTo>
                    <a:pt x="107197" y="3112"/>
                  </a:lnTo>
                  <a:lnTo>
                    <a:pt x="1392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Freeform 6"/>
            <p:cNvSpPr/>
            <p:nvPr/>
          </p:nvSpPr>
          <p:spPr>
            <a:xfrm>
              <a:off x="2731219" y="3272094"/>
              <a:ext cx="288882" cy="897497"/>
            </a:xfrm>
            <a:custGeom>
              <a:avLst/>
              <a:gdLst/>
              <a:ahLst/>
              <a:cxnLst/>
              <a:rect l="0" t="0" r="0" b="0"/>
              <a:pathLst>
                <a:path w="288882" h="897497">
                  <a:moveTo>
                    <a:pt x="233220" y="90256"/>
                  </a:moveTo>
                  <a:lnTo>
                    <a:pt x="218441" y="115187"/>
                  </a:lnTo>
                  <a:lnTo>
                    <a:pt x="200298" y="168973"/>
                  </a:lnTo>
                  <a:lnTo>
                    <a:pt x="180186" y="229449"/>
                  </a:lnTo>
                  <a:lnTo>
                    <a:pt x="163588" y="282201"/>
                  </a:lnTo>
                  <a:lnTo>
                    <a:pt x="150322" y="332899"/>
                  </a:lnTo>
                  <a:lnTo>
                    <a:pt x="140374" y="393406"/>
                  </a:lnTo>
                  <a:lnTo>
                    <a:pt x="130426" y="446212"/>
                  </a:lnTo>
                  <a:lnTo>
                    <a:pt x="116057" y="504770"/>
                  </a:lnTo>
                  <a:lnTo>
                    <a:pt x="96025" y="565462"/>
                  </a:lnTo>
                  <a:lnTo>
                    <a:pt x="81097" y="620352"/>
                  </a:lnTo>
                  <a:lnTo>
                    <a:pt x="64162" y="679190"/>
                  </a:lnTo>
                  <a:lnTo>
                    <a:pt x="47535" y="735817"/>
                  </a:lnTo>
                  <a:lnTo>
                    <a:pt x="27633" y="796457"/>
                  </a:lnTo>
                  <a:lnTo>
                    <a:pt x="11053" y="856837"/>
                  </a:lnTo>
                  <a:lnTo>
                    <a:pt x="0" y="897496"/>
                  </a:lnTo>
                  <a:lnTo>
                    <a:pt x="368" y="897006"/>
                  </a:lnTo>
                  <a:lnTo>
                    <a:pt x="22760" y="838827"/>
                  </a:lnTo>
                  <a:lnTo>
                    <a:pt x="40691" y="785823"/>
                  </a:lnTo>
                  <a:lnTo>
                    <a:pt x="57449" y="723059"/>
                  </a:lnTo>
                  <a:lnTo>
                    <a:pt x="77570" y="670437"/>
                  </a:lnTo>
                  <a:lnTo>
                    <a:pt x="96283" y="614520"/>
                  </a:lnTo>
                  <a:lnTo>
                    <a:pt x="114537" y="566870"/>
                  </a:lnTo>
                  <a:lnTo>
                    <a:pt x="135229" y="506538"/>
                  </a:lnTo>
                  <a:lnTo>
                    <a:pt x="156797" y="444104"/>
                  </a:lnTo>
                  <a:lnTo>
                    <a:pt x="172847" y="381500"/>
                  </a:lnTo>
                  <a:lnTo>
                    <a:pt x="186661" y="320951"/>
                  </a:lnTo>
                  <a:lnTo>
                    <a:pt x="196704" y="272211"/>
                  </a:lnTo>
                  <a:lnTo>
                    <a:pt x="216837" y="214172"/>
                  </a:lnTo>
                  <a:lnTo>
                    <a:pt x="236125" y="152069"/>
                  </a:lnTo>
                  <a:lnTo>
                    <a:pt x="253061" y="92610"/>
                  </a:lnTo>
                  <a:lnTo>
                    <a:pt x="273006" y="30776"/>
                  </a:lnTo>
                  <a:lnTo>
                    <a:pt x="280746" y="11871"/>
                  </a:lnTo>
                  <a:lnTo>
                    <a:pt x="28888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Freeform 7"/>
            <p:cNvSpPr/>
            <p:nvPr/>
          </p:nvSpPr>
          <p:spPr>
            <a:xfrm>
              <a:off x="3046429" y="3275452"/>
              <a:ext cx="136862" cy="912565"/>
            </a:xfrm>
            <a:custGeom>
              <a:avLst/>
              <a:gdLst/>
              <a:ahLst/>
              <a:cxnLst/>
              <a:rect l="0" t="0" r="0" b="0"/>
              <a:pathLst>
                <a:path w="136862" h="912565">
                  <a:moveTo>
                    <a:pt x="0" y="0"/>
                  </a:moveTo>
                  <a:lnTo>
                    <a:pt x="4851" y="7020"/>
                  </a:lnTo>
                  <a:lnTo>
                    <a:pt x="20272" y="62891"/>
                  </a:lnTo>
                  <a:lnTo>
                    <a:pt x="30594" y="118471"/>
                  </a:lnTo>
                  <a:lnTo>
                    <a:pt x="42879" y="180781"/>
                  </a:lnTo>
                  <a:lnTo>
                    <a:pt x="49399" y="235665"/>
                  </a:lnTo>
                  <a:lnTo>
                    <a:pt x="61003" y="294361"/>
                  </a:lnTo>
                  <a:lnTo>
                    <a:pt x="67102" y="351233"/>
                  </a:lnTo>
                  <a:lnTo>
                    <a:pt x="74857" y="405041"/>
                  </a:lnTo>
                  <a:lnTo>
                    <a:pt x="81997" y="463526"/>
                  </a:lnTo>
                  <a:lnTo>
                    <a:pt x="87215" y="520355"/>
                  </a:lnTo>
                  <a:lnTo>
                    <a:pt x="97743" y="574156"/>
                  </a:lnTo>
                  <a:lnTo>
                    <a:pt x="110466" y="627358"/>
                  </a:lnTo>
                  <a:lnTo>
                    <a:pt x="115040" y="677736"/>
                  </a:lnTo>
                  <a:lnTo>
                    <a:pt x="123422" y="733664"/>
                  </a:lnTo>
                  <a:lnTo>
                    <a:pt x="126984" y="784027"/>
                  </a:lnTo>
                  <a:lnTo>
                    <a:pt x="134582" y="841774"/>
                  </a:lnTo>
                  <a:lnTo>
                    <a:pt x="136186" y="879431"/>
                  </a:lnTo>
                  <a:lnTo>
                    <a:pt x="136861" y="9125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Freeform 8"/>
            <p:cNvSpPr/>
            <p:nvPr/>
          </p:nvSpPr>
          <p:spPr>
            <a:xfrm>
              <a:off x="2864961" y="3869687"/>
              <a:ext cx="179061" cy="1"/>
            </a:xfrm>
            <a:custGeom>
              <a:avLst/>
              <a:gdLst/>
              <a:ahLst/>
              <a:cxnLst/>
              <a:rect l="0" t="0" r="0" b="0"/>
              <a:pathLst>
                <a:path w="179061" h="1">
                  <a:moveTo>
                    <a:pt x="0" y="0"/>
                  </a:moveTo>
                  <a:lnTo>
                    <a:pt x="55383" y="0"/>
                  </a:lnTo>
                  <a:lnTo>
                    <a:pt x="107675" y="0"/>
                  </a:lnTo>
                  <a:lnTo>
                    <a:pt x="158286" y="0"/>
                  </a:ln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304392" y="5314591"/>
            <a:ext cx="6255149" cy="855510"/>
            <a:chOff x="1601593" y="4456606"/>
            <a:chExt cx="6255149" cy="855510"/>
          </a:xfrm>
        </p:grpSpPr>
        <p:sp>
          <p:nvSpPr>
            <p:cNvPr id="11" name="Freeform 10"/>
            <p:cNvSpPr/>
            <p:nvPr/>
          </p:nvSpPr>
          <p:spPr>
            <a:xfrm>
              <a:off x="1601593" y="4585927"/>
              <a:ext cx="288486" cy="562023"/>
            </a:xfrm>
            <a:custGeom>
              <a:avLst/>
              <a:gdLst/>
              <a:ahLst/>
              <a:cxnLst/>
              <a:rect l="0" t="0" r="0" b="0"/>
              <a:pathLst>
                <a:path w="288486" h="562023">
                  <a:moveTo>
                    <a:pt x="0" y="29843"/>
                  </a:moveTo>
                  <a:lnTo>
                    <a:pt x="8565" y="90508"/>
                  </a:lnTo>
                  <a:lnTo>
                    <a:pt x="17616" y="144333"/>
                  </a:lnTo>
                  <a:lnTo>
                    <a:pt x="33296" y="198312"/>
                  </a:lnTo>
                  <a:lnTo>
                    <a:pt x="46450" y="252293"/>
                  </a:lnTo>
                  <a:lnTo>
                    <a:pt x="63006" y="307545"/>
                  </a:lnTo>
                  <a:lnTo>
                    <a:pt x="79582" y="366852"/>
                  </a:lnTo>
                  <a:lnTo>
                    <a:pt x="92846" y="423585"/>
                  </a:lnTo>
                  <a:lnTo>
                    <a:pt x="114051" y="474664"/>
                  </a:lnTo>
                  <a:lnTo>
                    <a:pt x="140792" y="535279"/>
                  </a:lnTo>
                  <a:lnTo>
                    <a:pt x="157282" y="561179"/>
                  </a:lnTo>
                  <a:lnTo>
                    <a:pt x="161225" y="562022"/>
                  </a:lnTo>
                  <a:lnTo>
                    <a:pt x="163854" y="558163"/>
                  </a:lnTo>
                  <a:lnTo>
                    <a:pt x="179472" y="500664"/>
                  </a:lnTo>
                  <a:lnTo>
                    <a:pt x="189129" y="452673"/>
                  </a:lnTo>
                  <a:lnTo>
                    <a:pt x="202295" y="392886"/>
                  </a:lnTo>
                  <a:lnTo>
                    <a:pt x="212226" y="343736"/>
                  </a:lnTo>
                  <a:lnTo>
                    <a:pt x="228800" y="280574"/>
                  </a:lnTo>
                  <a:lnTo>
                    <a:pt x="242062" y="223306"/>
                  </a:lnTo>
                  <a:lnTo>
                    <a:pt x="254221" y="169747"/>
                  </a:lnTo>
                  <a:lnTo>
                    <a:pt x="260716" y="114136"/>
                  </a:lnTo>
                  <a:lnTo>
                    <a:pt x="275495" y="52365"/>
                  </a:lnTo>
                  <a:lnTo>
                    <a:pt x="28848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079086" y="4983838"/>
              <a:ext cx="189009" cy="39792"/>
            </a:xfrm>
            <a:custGeom>
              <a:avLst/>
              <a:gdLst/>
              <a:ahLst/>
              <a:cxnLst/>
              <a:rect l="0" t="0" r="0" b="0"/>
              <a:pathLst>
                <a:path w="189009" h="39792">
                  <a:moveTo>
                    <a:pt x="0" y="39791"/>
                  </a:moveTo>
                  <a:lnTo>
                    <a:pt x="55384" y="31226"/>
                  </a:lnTo>
                  <a:lnTo>
                    <a:pt x="116733" y="19204"/>
                  </a:lnTo>
                  <a:lnTo>
                    <a:pt x="172934" y="2887"/>
                  </a:lnTo>
                  <a:lnTo>
                    <a:pt x="18900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128825" y="4814726"/>
              <a:ext cx="159166" cy="9949"/>
            </a:xfrm>
            <a:custGeom>
              <a:avLst/>
              <a:gdLst/>
              <a:ahLst/>
              <a:cxnLst/>
              <a:rect l="0" t="0" r="0" b="0"/>
              <a:pathLst>
                <a:path w="159166" h="9949">
                  <a:moveTo>
                    <a:pt x="0" y="0"/>
                  </a:moveTo>
                  <a:lnTo>
                    <a:pt x="51158" y="0"/>
                  </a:lnTo>
                  <a:lnTo>
                    <a:pt x="103074" y="0"/>
                  </a:lnTo>
                  <a:lnTo>
                    <a:pt x="159165" y="99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617158" y="4526240"/>
              <a:ext cx="277647" cy="785876"/>
            </a:xfrm>
            <a:custGeom>
              <a:avLst/>
              <a:gdLst/>
              <a:ahLst/>
              <a:cxnLst/>
              <a:rect l="0" t="0" r="0" b="0"/>
              <a:pathLst>
                <a:path w="277647" h="785876">
                  <a:moveTo>
                    <a:pt x="277646" y="0"/>
                  </a:moveTo>
                  <a:lnTo>
                    <a:pt x="217032" y="57330"/>
                  </a:lnTo>
                  <a:lnTo>
                    <a:pt x="158402" y="120157"/>
                  </a:lnTo>
                  <a:lnTo>
                    <a:pt x="116970" y="174497"/>
                  </a:lnTo>
                  <a:lnTo>
                    <a:pt x="79365" y="231146"/>
                  </a:lnTo>
                  <a:lnTo>
                    <a:pt x="61942" y="272233"/>
                  </a:lnTo>
                  <a:lnTo>
                    <a:pt x="40872" y="330348"/>
                  </a:lnTo>
                  <a:lnTo>
                    <a:pt x="23365" y="392343"/>
                  </a:lnTo>
                  <a:lnTo>
                    <a:pt x="12682" y="441334"/>
                  </a:lnTo>
                  <a:lnTo>
                    <a:pt x="3621" y="490851"/>
                  </a:lnTo>
                  <a:lnTo>
                    <a:pt x="0" y="554147"/>
                  </a:lnTo>
                  <a:lnTo>
                    <a:pt x="4566" y="609552"/>
                  </a:lnTo>
                  <a:lnTo>
                    <a:pt x="22948" y="661966"/>
                  </a:lnTo>
                  <a:lnTo>
                    <a:pt x="47142" y="715643"/>
                  </a:lnTo>
                  <a:lnTo>
                    <a:pt x="73482" y="747972"/>
                  </a:lnTo>
                  <a:lnTo>
                    <a:pt x="99990" y="767767"/>
                  </a:lnTo>
                  <a:lnTo>
                    <a:pt x="138377" y="7858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935094" y="4792802"/>
              <a:ext cx="347675" cy="450825"/>
            </a:xfrm>
            <a:custGeom>
              <a:avLst/>
              <a:gdLst/>
              <a:ahLst/>
              <a:cxnLst/>
              <a:rect l="0" t="0" r="0" b="0"/>
              <a:pathLst>
                <a:path w="347675" h="450825">
                  <a:moveTo>
                    <a:pt x="29345" y="71663"/>
                  </a:moveTo>
                  <a:lnTo>
                    <a:pt x="89959" y="16330"/>
                  </a:lnTo>
                  <a:lnTo>
                    <a:pt x="129711" y="985"/>
                  </a:lnTo>
                  <a:lnTo>
                    <a:pt x="176491" y="0"/>
                  </a:lnTo>
                  <a:lnTo>
                    <a:pt x="225353" y="11989"/>
                  </a:lnTo>
                  <a:lnTo>
                    <a:pt x="269552" y="34823"/>
                  </a:lnTo>
                  <a:lnTo>
                    <a:pt x="291215" y="58974"/>
                  </a:lnTo>
                  <a:lnTo>
                    <a:pt x="312892" y="103642"/>
                  </a:lnTo>
                  <a:lnTo>
                    <a:pt x="320057" y="136720"/>
                  </a:lnTo>
                  <a:lnTo>
                    <a:pt x="319557" y="173527"/>
                  </a:lnTo>
                  <a:lnTo>
                    <a:pt x="302499" y="226253"/>
                  </a:lnTo>
                  <a:lnTo>
                    <a:pt x="273182" y="288602"/>
                  </a:lnTo>
                  <a:lnTo>
                    <a:pt x="225800" y="347085"/>
                  </a:lnTo>
                  <a:lnTo>
                    <a:pt x="168394" y="389718"/>
                  </a:lnTo>
                  <a:lnTo>
                    <a:pt x="108908" y="426812"/>
                  </a:lnTo>
                  <a:lnTo>
                    <a:pt x="51244" y="450597"/>
                  </a:lnTo>
                  <a:lnTo>
                    <a:pt x="25445" y="450824"/>
                  </a:lnTo>
                  <a:lnTo>
                    <a:pt x="15692" y="446021"/>
                  </a:lnTo>
                  <a:lnTo>
                    <a:pt x="1908" y="428894"/>
                  </a:lnTo>
                  <a:lnTo>
                    <a:pt x="0" y="417032"/>
                  </a:lnTo>
                  <a:lnTo>
                    <a:pt x="7878" y="375038"/>
                  </a:lnTo>
                  <a:lnTo>
                    <a:pt x="30344" y="326574"/>
                  </a:lnTo>
                  <a:lnTo>
                    <a:pt x="56070" y="295058"/>
                  </a:lnTo>
                  <a:lnTo>
                    <a:pt x="81107" y="279579"/>
                  </a:lnTo>
                  <a:lnTo>
                    <a:pt x="135158" y="258716"/>
                  </a:lnTo>
                  <a:lnTo>
                    <a:pt x="180562" y="254197"/>
                  </a:lnTo>
                  <a:lnTo>
                    <a:pt x="217103" y="260472"/>
                  </a:lnTo>
                  <a:lnTo>
                    <a:pt x="253229" y="275841"/>
                  </a:lnTo>
                  <a:lnTo>
                    <a:pt x="293535" y="307344"/>
                  </a:lnTo>
                  <a:lnTo>
                    <a:pt x="314193" y="332344"/>
                  </a:lnTo>
                  <a:lnTo>
                    <a:pt x="336810" y="388186"/>
                  </a:lnTo>
                  <a:lnTo>
                    <a:pt x="347674" y="4198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426733" y="4854517"/>
              <a:ext cx="270766" cy="393685"/>
            </a:xfrm>
            <a:custGeom>
              <a:avLst/>
              <a:gdLst/>
              <a:ahLst/>
              <a:cxnLst/>
              <a:rect l="0" t="0" r="0" b="0"/>
              <a:pathLst>
                <a:path w="270766" h="393685">
                  <a:moveTo>
                    <a:pt x="144520" y="19896"/>
                  </a:moveTo>
                  <a:lnTo>
                    <a:pt x="120695" y="37990"/>
                  </a:lnTo>
                  <a:lnTo>
                    <a:pt x="65582" y="101349"/>
                  </a:lnTo>
                  <a:lnTo>
                    <a:pt x="33077" y="159329"/>
                  </a:lnTo>
                  <a:lnTo>
                    <a:pt x="13450" y="198988"/>
                  </a:lnTo>
                  <a:lnTo>
                    <a:pt x="3383" y="256572"/>
                  </a:lnTo>
                  <a:lnTo>
                    <a:pt x="0" y="277618"/>
                  </a:lnTo>
                  <a:lnTo>
                    <a:pt x="9622" y="333436"/>
                  </a:lnTo>
                  <a:lnTo>
                    <a:pt x="24109" y="361368"/>
                  </a:lnTo>
                  <a:lnTo>
                    <a:pt x="52963" y="383645"/>
                  </a:lnTo>
                  <a:lnTo>
                    <a:pt x="100076" y="393684"/>
                  </a:lnTo>
                  <a:lnTo>
                    <a:pt x="133978" y="387190"/>
                  </a:lnTo>
                  <a:lnTo>
                    <a:pt x="166362" y="372145"/>
                  </a:lnTo>
                  <a:lnTo>
                    <a:pt x="226187" y="324365"/>
                  </a:lnTo>
                  <a:lnTo>
                    <a:pt x="244001" y="297274"/>
                  </a:lnTo>
                  <a:lnTo>
                    <a:pt x="263458" y="242647"/>
                  </a:lnTo>
                  <a:lnTo>
                    <a:pt x="270765" y="194216"/>
                  </a:lnTo>
                  <a:lnTo>
                    <a:pt x="267953" y="134280"/>
                  </a:lnTo>
                  <a:lnTo>
                    <a:pt x="259803" y="114577"/>
                  </a:lnTo>
                  <a:lnTo>
                    <a:pt x="225722" y="59266"/>
                  </a:lnTo>
                  <a:lnTo>
                    <a:pt x="174577" y="18939"/>
                  </a:lnTo>
                  <a:lnTo>
                    <a:pt x="13457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859739" y="4864465"/>
              <a:ext cx="29844" cy="368069"/>
            </a:xfrm>
            <a:custGeom>
              <a:avLst/>
              <a:gdLst/>
              <a:ahLst/>
              <a:cxnLst/>
              <a:rect l="0" t="0" r="0" b="0"/>
              <a:pathLst>
                <a:path w="29844" h="368069">
                  <a:moveTo>
                    <a:pt x="29843" y="0"/>
                  </a:moveTo>
                  <a:lnTo>
                    <a:pt x="24562" y="60665"/>
                  </a:lnTo>
                  <a:lnTo>
                    <a:pt x="15997" y="117944"/>
                  </a:lnTo>
                  <a:lnTo>
                    <a:pt x="11740" y="178636"/>
                  </a:lnTo>
                  <a:lnTo>
                    <a:pt x="3465" y="236943"/>
                  </a:lnTo>
                  <a:lnTo>
                    <a:pt x="684" y="299387"/>
                  </a:lnTo>
                  <a:lnTo>
                    <a:pt x="203" y="339612"/>
                  </a:lnTo>
                  <a:lnTo>
                    <a:pt x="0" y="368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038799" y="4798978"/>
              <a:ext cx="310480" cy="402201"/>
            </a:xfrm>
            <a:custGeom>
              <a:avLst/>
              <a:gdLst/>
              <a:ahLst/>
              <a:cxnLst/>
              <a:rect l="0" t="0" r="0" b="0"/>
              <a:pathLst>
                <a:path w="310480" h="402201">
                  <a:moveTo>
                    <a:pt x="0" y="15748"/>
                  </a:moveTo>
                  <a:lnTo>
                    <a:pt x="10562" y="5186"/>
                  </a:lnTo>
                  <a:lnTo>
                    <a:pt x="27537" y="0"/>
                  </a:lnTo>
                  <a:lnTo>
                    <a:pt x="64899" y="29"/>
                  </a:lnTo>
                  <a:lnTo>
                    <a:pt x="108022" y="9985"/>
                  </a:lnTo>
                  <a:lnTo>
                    <a:pt x="162203" y="33155"/>
                  </a:lnTo>
                  <a:lnTo>
                    <a:pt x="191628" y="57749"/>
                  </a:lnTo>
                  <a:lnTo>
                    <a:pt x="196281" y="68066"/>
                  </a:lnTo>
                  <a:lnTo>
                    <a:pt x="198504" y="91318"/>
                  </a:lnTo>
                  <a:lnTo>
                    <a:pt x="195338" y="101498"/>
                  </a:lnTo>
                  <a:lnTo>
                    <a:pt x="182979" y="118704"/>
                  </a:lnTo>
                  <a:lnTo>
                    <a:pt x="163486" y="130772"/>
                  </a:lnTo>
                  <a:lnTo>
                    <a:pt x="140084" y="138715"/>
                  </a:lnTo>
                  <a:lnTo>
                    <a:pt x="109790" y="144292"/>
                  </a:lnTo>
                  <a:lnTo>
                    <a:pt x="109669" y="146762"/>
                  </a:lnTo>
                  <a:lnTo>
                    <a:pt x="120587" y="153558"/>
                  </a:lnTo>
                  <a:lnTo>
                    <a:pt x="172627" y="178882"/>
                  </a:lnTo>
                  <a:lnTo>
                    <a:pt x="235484" y="210396"/>
                  </a:lnTo>
                  <a:lnTo>
                    <a:pt x="294861" y="261217"/>
                  </a:lnTo>
                  <a:lnTo>
                    <a:pt x="309656" y="291611"/>
                  </a:lnTo>
                  <a:lnTo>
                    <a:pt x="310479" y="333898"/>
                  </a:lnTo>
                  <a:lnTo>
                    <a:pt x="300471" y="356472"/>
                  </a:lnTo>
                  <a:lnTo>
                    <a:pt x="284970" y="372768"/>
                  </a:lnTo>
                  <a:lnTo>
                    <a:pt x="238284" y="396061"/>
                  </a:lnTo>
                  <a:lnTo>
                    <a:pt x="176144" y="402200"/>
                  </a:lnTo>
                  <a:lnTo>
                    <a:pt x="115399" y="400465"/>
                  </a:lnTo>
                  <a:lnTo>
                    <a:pt x="65534" y="384525"/>
                  </a:lnTo>
                  <a:lnTo>
                    <a:pt x="9948" y="3440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493417" y="4973891"/>
              <a:ext cx="201937" cy="201271"/>
            </a:xfrm>
            <a:custGeom>
              <a:avLst/>
              <a:gdLst/>
              <a:ahLst/>
              <a:cxnLst/>
              <a:rect l="0" t="0" r="0" b="0"/>
              <a:pathLst>
                <a:path w="201937" h="201271">
                  <a:moveTo>
                    <a:pt x="172092" y="0"/>
                  </a:moveTo>
                  <a:lnTo>
                    <a:pt x="140325" y="2210"/>
                  </a:lnTo>
                  <a:lnTo>
                    <a:pt x="88528" y="21642"/>
                  </a:lnTo>
                  <a:lnTo>
                    <a:pt x="50434" y="40308"/>
                  </a:lnTo>
                  <a:lnTo>
                    <a:pt x="17757" y="66420"/>
                  </a:lnTo>
                  <a:lnTo>
                    <a:pt x="2077" y="96806"/>
                  </a:lnTo>
                  <a:lnTo>
                    <a:pt x="0" y="121133"/>
                  </a:lnTo>
                  <a:lnTo>
                    <a:pt x="993" y="133810"/>
                  </a:lnTo>
                  <a:lnTo>
                    <a:pt x="10939" y="156738"/>
                  </a:lnTo>
                  <a:lnTo>
                    <a:pt x="26413" y="175771"/>
                  </a:lnTo>
                  <a:lnTo>
                    <a:pt x="44343" y="187914"/>
                  </a:lnTo>
                  <a:lnTo>
                    <a:pt x="83642" y="200964"/>
                  </a:lnTo>
                  <a:lnTo>
                    <a:pt x="119726" y="201270"/>
                  </a:lnTo>
                  <a:lnTo>
                    <a:pt x="181809" y="185312"/>
                  </a:lnTo>
                  <a:lnTo>
                    <a:pt x="201936" y="1790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796626" y="4922665"/>
              <a:ext cx="363676" cy="240970"/>
            </a:xfrm>
            <a:custGeom>
              <a:avLst/>
              <a:gdLst/>
              <a:ahLst/>
              <a:cxnLst/>
              <a:rect l="0" t="0" r="0" b="0"/>
              <a:pathLst>
                <a:path w="363676" h="240970">
                  <a:moveTo>
                    <a:pt x="28048" y="51226"/>
                  </a:moveTo>
                  <a:lnTo>
                    <a:pt x="20174" y="86637"/>
                  </a:lnTo>
                  <a:lnTo>
                    <a:pt x="18373" y="148120"/>
                  </a:lnTo>
                  <a:lnTo>
                    <a:pt x="12855" y="208521"/>
                  </a:lnTo>
                  <a:lnTo>
                    <a:pt x="4265" y="239680"/>
                  </a:lnTo>
                  <a:lnTo>
                    <a:pt x="2244" y="240969"/>
                  </a:lnTo>
                  <a:lnTo>
                    <a:pt x="0" y="227665"/>
                  </a:lnTo>
                  <a:lnTo>
                    <a:pt x="9262" y="180201"/>
                  </a:lnTo>
                  <a:lnTo>
                    <a:pt x="26916" y="130125"/>
                  </a:lnTo>
                  <a:lnTo>
                    <a:pt x="51690" y="76062"/>
                  </a:lnTo>
                  <a:lnTo>
                    <a:pt x="64715" y="53422"/>
                  </a:lnTo>
                  <a:lnTo>
                    <a:pt x="80819" y="38201"/>
                  </a:lnTo>
                  <a:lnTo>
                    <a:pt x="89756" y="32595"/>
                  </a:lnTo>
                  <a:lnTo>
                    <a:pt x="99030" y="31068"/>
                  </a:lnTo>
                  <a:lnTo>
                    <a:pt x="118177" y="35266"/>
                  </a:lnTo>
                  <a:lnTo>
                    <a:pt x="134792" y="47448"/>
                  </a:lnTo>
                  <a:lnTo>
                    <a:pt x="148440" y="65021"/>
                  </a:lnTo>
                  <a:lnTo>
                    <a:pt x="158190" y="87569"/>
                  </a:lnTo>
                  <a:lnTo>
                    <a:pt x="160313" y="109380"/>
                  </a:lnTo>
                  <a:lnTo>
                    <a:pt x="157951" y="160962"/>
                  </a:lnTo>
                  <a:lnTo>
                    <a:pt x="151732" y="183264"/>
                  </a:lnTo>
                  <a:lnTo>
                    <a:pt x="144916" y="195018"/>
                  </a:lnTo>
                  <a:lnTo>
                    <a:pt x="144646" y="193510"/>
                  </a:lnTo>
                  <a:lnTo>
                    <a:pt x="160946" y="135453"/>
                  </a:lnTo>
                  <a:lnTo>
                    <a:pt x="184603" y="78670"/>
                  </a:lnTo>
                  <a:lnTo>
                    <a:pt x="209282" y="43514"/>
                  </a:lnTo>
                  <a:lnTo>
                    <a:pt x="247328" y="10976"/>
                  </a:lnTo>
                  <a:lnTo>
                    <a:pt x="266985" y="914"/>
                  </a:lnTo>
                  <a:lnTo>
                    <a:pt x="276870" y="0"/>
                  </a:lnTo>
                  <a:lnTo>
                    <a:pt x="296695" y="4879"/>
                  </a:lnTo>
                  <a:lnTo>
                    <a:pt x="321217" y="20054"/>
                  </a:lnTo>
                  <a:lnTo>
                    <a:pt x="342484" y="49113"/>
                  </a:lnTo>
                  <a:lnTo>
                    <a:pt x="357504" y="85723"/>
                  </a:lnTo>
                  <a:lnTo>
                    <a:pt x="363675" y="129854"/>
                  </a:lnTo>
                  <a:lnTo>
                    <a:pt x="357818" y="178393"/>
                  </a:lnTo>
                  <a:lnTo>
                    <a:pt x="348047" y="208647"/>
                  </a:lnTo>
                  <a:lnTo>
                    <a:pt x="326481" y="2402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247554" y="4570875"/>
              <a:ext cx="223727" cy="256144"/>
            </a:xfrm>
            <a:custGeom>
              <a:avLst/>
              <a:gdLst/>
              <a:ahLst/>
              <a:cxnLst/>
              <a:rect l="0" t="0" r="0" b="0"/>
              <a:pathLst>
                <a:path w="223727" h="256144">
                  <a:moveTo>
                    <a:pt x="4875" y="64791"/>
                  </a:moveTo>
                  <a:lnTo>
                    <a:pt x="13922" y="42071"/>
                  </a:lnTo>
                  <a:lnTo>
                    <a:pt x="42105" y="8485"/>
                  </a:lnTo>
                  <a:lnTo>
                    <a:pt x="63792" y="1080"/>
                  </a:lnTo>
                  <a:lnTo>
                    <a:pt x="90747" y="0"/>
                  </a:lnTo>
                  <a:lnTo>
                    <a:pt x="129673" y="11820"/>
                  </a:lnTo>
                  <a:lnTo>
                    <a:pt x="152081" y="23195"/>
                  </a:lnTo>
                  <a:lnTo>
                    <a:pt x="170146" y="41514"/>
                  </a:lnTo>
                  <a:lnTo>
                    <a:pt x="194475" y="84019"/>
                  </a:lnTo>
                  <a:lnTo>
                    <a:pt x="196725" y="104285"/>
                  </a:lnTo>
                  <a:lnTo>
                    <a:pt x="189163" y="149595"/>
                  </a:lnTo>
                  <a:lnTo>
                    <a:pt x="174922" y="177483"/>
                  </a:lnTo>
                  <a:lnTo>
                    <a:pt x="118176" y="234190"/>
                  </a:lnTo>
                  <a:lnTo>
                    <a:pt x="80324" y="253270"/>
                  </a:lnTo>
                  <a:lnTo>
                    <a:pt x="54251" y="256143"/>
                  </a:lnTo>
                  <a:lnTo>
                    <a:pt x="30135" y="252630"/>
                  </a:lnTo>
                  <a:lnTo>
                    <a:pt x="12049" y="243700"/>
                  </a:lnTo>
                  <a:lnTo>
                    <a:pt x="6342" y="236013"/>
                  </a:lnTo>
                  <a:lnTo>
                    <a:pt x="0" y="215682"/>
                  </a:lnTo>
                  <a:lnTo>
                    <a:pt x="519" y="206281"/>
                  </a:lnTo>
                  <a:lnTo>
                    <a:pt x="6992" y="189941"/>
                  </a:lnTo>
                  <a:lnTo>
                    <a:pt x="14023" y="184699"/>
                  </a:lnTo>
                  <a:lnTo>
                    <a:pt x="33626" y="178876"/>
                  </a:lnTo>
                  <a:lnTo>
                    <a:pt x="64238" y="180878"/>
                  </a:lnTo>
                  <a:lnTo>
                    <a:pt x="114257" y="205374"/>
                  </a:lnTo>
                  <a:lnTo>
                    <a:pt x="165139" y="229450"/>
                  </a:lnTo>
                  <a:lnTo>
                    <a:pt x="223726" y="2438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600601" y="4546136"/>
              <a:ext cx="167676" cy="656554"/>
            </a:xfrm>
            <a:custGeom>
              <a:avLst/>
              <a:gdLst/>
              <a:ahLst/>
              <a:cxnLst/>
              <a:rect l="0" t="0" r="0" b="0"/>
              <a:pathLst>
                <a:path w="167676" h="656554">
                  <a:moveTo>
                    <a:pt x="0" y="0"/>
                  </a:moveTo>
                  <a:lnTo>
                    <a:pt x="49642" y="60463"/>
                  </a:lnTo>
                  <a:lnTo>
                    <a:pt x="90875" y="120801"/>
                  </a:lnTo>
                  <a:lnTo>
                    <a:pt x="117039" y="180122"/>
                  </a:lnTo>
                  <a:lnTo>
                    <a:pt x="136751" y="238682"/>
                  </a:lnTo>
                  <a:lnTo>
                    <a:pt x="154082" y="289128"/>
                  </a:lnTo>
                  <a:lnTo>
                    <a:pt x="163441" y="341668"/>
                  </a:lnTo>
                  <a:lnTo>
                    <a:pt x="167432" y="391931"/>
                  </a:lnTo>
                  <a:lnTo>
                    <a:pt x="167675" y="451340"/>
                  </a:lnTo>
                  <a:lnTo>
                    <a:pt x="155222" y="506513"/>
                  </a:lnTo>
                  <a:lnTo>
                    <a:pt x="133291" y="562862"/>
                  </a:lnTo>
                  <a:lnTo>
                    <a:pt x="98297" y="613975"/>
                  </a:lnTo>
                  <a:lnTo>
                    <a:pt x="69284" y="635218"/>
                  </a:lnTo>
                  <a:lnTo>
                    <a:pt x="29843" y="6565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972491" y="4486449"/>
              <a:ext cx="234925" cy="586920"/>
            </a:xfrm>
            <a:custGeom>
              <a:avLst/>
              <a:gdLst/>
              <a:ahLst/>
              <a:cxnLst/>
              <a:rect l="0" t="0" r="0" b="0"/>
              <a:pathLst>
                <a:path w="234925" h="586920">
                  <a:moveTo>
                    <a:pt x="234924" y="0"/>
                  </a:moveTo>
                  <a:lnTo>
                    <a:pt x="186742" y="54077"/>
                  </a:lnTo>
                  <a:lnTo>
                    <a:pt x="138853" y="115147"/>
                  </a:lnTo>
                  <a:lnTo>
                    <a:pt x="98979" y="169615"/>
                  </a:lnTo>
                  <a:lnTo>
                    <a:pt x="59181" y="228843"/>
                  </a:lnTo>
                  <a:lnTo>
                    <a:pt x="33235" y="288490"/>
                  </a:lnTo>
                  <a:lnTo>
                    <a:pt x="16150" y="346099"/>
                  </a:lnTo>
                  <a:lnTo>
                    <a:pt x="609" y="400954"/>
                  </a:lnTo>
                  <a:lnTo>
                    <a:pt x="0" y="461269"/>
                  </a:lnTo>
                  <a:lnTo>
                    <a:pt x="15477" y="511378"/>
                  </a:lnTo>
                  <a:lnTo>
                    <a:pt x="33459" y="545378"/>
                  </a:lnTo>
                  <a:lnTo>
                    <a:pt x="63349" y="571172"/>
                  </a:lnTo>
                  <a:lnTo>
                    <a:pt x="90508" y="579920"/>
                  </a:lnTo>
                  <a:lnTo>
                    <a:pt x="147694" y="585537"/>
                  </a:lnTo>
                  <a:lnTo>
                    <a:pt x="175238" y="5869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286998" y="4639333"/>
              <a:ext cx="263108" cy="340636"/>
            </a:xfrm>
            <a:custGeom>
              <a:avLst/>
              <a:gdLst/>
              <a:ahLst/>
              <a:cxnLst/>
              <a:rect l="0" t="0" r="0" b="0"/>
              <a:pathLst>
                <a:path w="263108" h="340636">
                  <a:moveTo>
                    <a:pt x="0" y="46072"/>
                  </a:moveTo>
                  <a:lnTo>
                    <a:pt x="18094" y="30188"/>
                  </a:lnTo>
                  <a:lnTo>
                    <a:pt x="61951" y="8710"/>
                  </a:lnTo>
                  <a:lnTo>
                    <a:pt x="103096" y="0"/>
                  </a:lnTo>
                  <a:lnTo>
                    <a:pt x="161230" y="2338"/>
                  </a:lnTo>
                  <a:lnTo>
                    <a:pt x="182557" y="10423"/>
                  </a:lnTo>
                  <a:lnTo>
                    <a:pt x="191339" y="15674"/>
                  </a:lnTo>
                  <a:lnTo>
                    <a:pt x="197193" y="23596"/>
                  </a:lnTo>
                  <a:lnTo>
                    <a:pt x="203698" y="44188"/>
                  </a:lnTo>
                  <a:lnTo>
                    <a:pt x="202117" y="54764"/>
                  </a:lnTo>
                  <a:lnTo>
                    <a:pt x="191518" y="75357"/>
                  </a:lnTo>
                  <a:lnTo>
                    <a:pt x="161627" y="105593"/>
                  </a:lnTo>
                  <a:lnTo>
                    <a:pt x="101876" y="141707"/>
                  </a:lnTo>
                  <a:lnTo>
                    <a:pt x="88385" y="148263"/>
                  </a:lnTo>
                  <a:lnTo>
                    <a:pt x="90977" y="148464"/>
                  </a:lnTo>
                  <a:lnTo>
                    <a:pt x="154037" y="140879"/>
                  </a:lnTo>
                  <a:lnTo>
                    <a:pt x="197436" y="150061"/>
                  </a:lnTo>
                  <a:lnTo>
                    <a:pt x="223701" y="161924"/>
                  </a:lnTo>
                  <a:lnTo>
                    <a:pt x="246429" y="178249"/>
                  </a:lnTo>
                  <a:lnTo>
                    <a:pt x="258740" y="199505"/>
                  </a:lnTo>
                  <a:lnTo>
                    <a:pt x="263107" y="223690"/>
                  </a:lnTo>
                  <a:lnTo>
                    <a:pt x="261364" y="249176"/>
                  </a:lnTo>
                  <a:lnTo>
                    <a:pt x="251009" y="272294"/>
                  </a:lnTo>
                  <a:lnTo>
                    <a:pt x="234249" y="292516"/>
                  </a:lnTo>
                  <a:lnTo>
                    <a:pt x="184517" y="323510"/>
                  </a:lnTo>
                  <a:lnTo>
                    <a:pt x="140885" y="338284"/>
                  </a:lnTo>
                  <a:lnTo>
                    <a:pt x="114565" y="340635"/>
                  </a:lnTo>
                  <a:lnTo>
                    <a:pt x="53505" y="328400"/>
                  </a:lnTo>
                  <a:lnTo>
                    <a:pt x="39791" y="3246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617277" y="4615770"/>
              <a:ext cx="258879" cy="351862"/>
            </a:xfrm>
            <a:custGeom>
              <a:avLst/>
              <a:gdLst/>
              <a:ahLst/>
              <a:cxnLst/>
              <a:rect l="0" t="0" r="0" b="0"/>
              <a:pathLst>
                <a:path w="258879" h="351862">
                  <a:moveTo>
                    <a:pt x="77579" y="49739"/>
                  </a:moveTo>
                  <a:lnTo>
                    <a:pt x="45145" y="113150"/>
                  </a:lnTo>
                  <a:lnTo>
                    <a:pt x="22177" y="168293"/>
                  </a:lnTo>
                  <a:lnTo>
                    <a:pt x="4757" y="218743"/>
                  </a:lnTo>
                  <a:lnTo>
                    <a:pt x="0" y="264506"/>
                  </a:lnTo>
                  <a:lnTo>
                    <a:pt x="4782" y="292197"/>
                  </a:lnTo>
                  <a:lnTo>
                    <a:pt x="25865" y="336993"/>
                  </a:lnTo>
                  <a:lnTo>
                    <a:pt x="34260" y="344036"/>
                  </a:lnTo>
                  <a:lnTo>
                    <a:pt x="55379" y="351861"/>
                  </a:lnTo>
                  <a:lnTo>
                    <a:pt x="92125" y="350985"/>
                  </a:lnTo>
                  <a:lnTo>
                    <a:pt x="136295" y="333163"/>
                  </a:lnTo>
                  <a:lnTo>
                    <a:pt x="192097" y="291940"/>
                  </a:lnTo>
                  <a:lnTo>
                    <a:pt x="218755" y="264196"/>
                  </a:lnTo>
                  <a:lnTo>
                    <a:pt x="244719" y="207711"/>
                  </a:lnTo>
                  <a:lnTo>
                    <a:pt x="258389" y="171707"/>
                  </a:lnTo>
                  <a:lnTo>
                    <a:pt x="258878" y="124195"/>
                  </a:lnTo>
                  <a:lnTo>
                    <a:pt x="246740" y="78678"/>
                  </a:lnTo>
                  <a:lnTo>
                    <a:pt x="223864" y="42471"/>
                  </a:lnTo>
                  <a:lnTo>
                    <a:pt x="190803" y="16023"/>
                  </a:lnTo>
                  <a:lnTo>
                    <a:pt x="165850" y="7121"/>
                  </a:lnTo>
                  <a:lnTo>
                    <a:pt x="11737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005858" y="4764987"/>
              <a:ext cx="116754" cy="204899"/>
            </a:xfrm>
            <a:custGeom>
              <a:avLst/>
              <a:gdLst/>
              <a:ahLst/>
              <a:cxnLst/>
              <a:rect l="0" t="0" r="0" b="0"/>
              <a:pathLst>
                <a:path w="116754" h="204899">
                  <a:moveTo>
                    <a:pt x="116753" y="0"/>
                  </a:moveTo>
                  <a:lnTo>
                    <a:pt x="60118" y="24910"/>
                  </a:lnTo>
                  <a:lnTo>
                    <a:pt x="43317" y="37230"/>
                  </a:lnTo>
                  <a:lnTo>
                    <a:pt x="21429" y="67156"/>
                  </a:lnTo>
                  <a:lnTo>
                    <a:pt x="6225" y="98744"/>
                  </a:lnTo>
                  <a:lnTo>
                    <a:pt x="0" y="139665"/>
                  </a:lnTo>
                  <a:lnTo>
                    <a:pt x="4440" y="161920"/>
                  </a:lnTo>
                  <a:lnTo>
                    <a:pt x="14886" y="179179"/>
                  </a:lnTo>
                  <a:lnTo>
                    <a:pt x="30582" y="194219"/>
                  </a:lnTo>
                  <a:lnTo>
                    <a:pt x="51559" y="202377"/>
                  </a:lnTo>
                  <a:lnTo>
                    <a:pt x="74514" y="204898"/>
                  </a:lnTo>
                  <a:lnTo>
                    <a:pt x="116753" y="198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236703" y="4749359"/>
              <a:ext cx="370697" cy="204637"/>
            </a:xfrm>
            <a:custGeom>
              <a:avLst/>
              <a:gdLst/>
              <a:ahLst/>
              <a:cxnLst/>
              <a:rect l="0" t="0" r="0" b="0"/>
              <a:pathLst>
                <a:path w="370697" h="204637">
                  <a:moveTo>
                    <a:pt x="5281" y="25576"/>
                  </a:moveTo>
                  <a:lnTo>
                    <a:pt x="0" y="41419"/>
                  </a:lnTo>
                  <a:lnTo>
                    <a:pt x="1997" y="72395"/>
                  </a:lnTo>
                  <a:lnTo>
                    <a:pt x="15670" y="135490"/>
                  </a:lnTo>
                  <a:lnTo>
                    <a:pt x="18839" y="148591"/>
                  </a:lnTo>
                  <a:lnTo>
                    <a:pt x="18741" y="154009"/>
                  </a:lnTo>
                  <a:lnTo>
                    <a:pt x="16465" y="154305"/>
                  </a:lnTo>
                  <a:lnTo>
                    <a:pt x="12737" y="151186"/>
                  </a:lnTo>
                  <a:lnTo>
                    <a:pt x="8594" y="132984"/>
                  </a:lnTo>
                  <a:lnTo>
                    <a:pt x="8965" y="107577"/>
                  </a:lnTo>
                  <a:lnTo>
                    <a:pt x="21601" y="70628"/>
                  </a:lnTo>
                  <a:lnTo>
                    <a:pt x="52107" y="30021"/>
                  </a:lnTo>
                  <a:lnTo>
                    <a:pt x="82280" y="14612"/>
                  </a:lnTo>
                  <a:lnTo>
                    <a:pt x="103612" y="12597"/>
                  </a:lnTo>
                  <a:lnTo>
                    <a:pt x="113942" y="13608"/>
                  </a:lnTo>
                  <a:lnTo>
                    <a:pt x="134263" y="23573"/>
                  </a:lnTo>
                  <a:lnTo>
                    <a:pt x="144324" y="30872"/>
                  </a:lnTo>
                  <a:lnTo>
                    <a:pt x="158450" y="50773"/>
                  </a:lnTo>
                  <a:lnTo>
                    <a:pt x="167307" y="74355"/>
                  </a:lnTo>
                  <a:lnTo>
                    <a:pt x="171188" y="111383"/>
                  </a:lnTo>
                  <a:lnTo>
                    <a:pt x="168179" y="133347"/>
                  </a:lnTo>
                  <a:lnTo>
                    <a:pt x="165830" y="137214"/>
                  </a:lnTo>
                  <a:lnTo>
                    <a:pt x="163158" y="136477"/>
                  </a:lnTo>
                  <a:lnTo>
                    <a:pt x="160272" y="132669"/>
                  </a:lnTo>
                  <a:lnTo>
                    <a:pt x="162959" y="113701"/>
                  </a:lnTo>
                  <a:lnTo>
                    <a:pt x="188772" y="50813"/>
                  </a:lnTo>
                  <a:lnTo>
                    <a:pt x="201417" y="32739"/>
                  </a:lnTo>
                  <a:lnTo>
                    <a:pt x="231526" y="10136"/>
                  </a:lnTo>
                  <a:lnTo>
                    <a:pt x="268447" y="0"/>
                  </a:lnTo>
                  <a:lnTo>
                    <a:pt x="302108" y="2278"/>
                  </a:lnTo>
                  <a:lnTo>
                    <a:pt x="322896" y="13011"/>
                  </a:lnTo>
                  <a:lnTo>
                    <a:pt x="333082" y="20515"/>
                  </a:lnTo>
                  <a:lnTo>
                    <a:pt x="347347" y="40643"/>
                  </a:lnTo>
                  <a:lnTo>
                    <a:pt x="365511" y="94871"/>
                  </a:lnTo>
                  <a:lnTo>
                    <a:pt x="370696" y="149754"/>
                  </a:lnTo>
                  <a:lnTo>
                    <a:pt x="363401" y="2046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649843" y="4456606"/>
              <a:ext cx="206899" cy="616763"/>
            </a:xfrm>
            <a:custGeom>
              <a:avLst/>
              <a:gdLst/>
              <a:ahLst/>
              <a:cxnLst/>
              <a:rect l="0" t="0" r="0" b="0"/>
              <a:pathLst>
                <a:path w="206899" h="616763">
                  <a:moveTo>
                    <a:pt x="0" y="0"/>
                  </a:moveTo>
                  <a:lnTo>
                    <a:pt x="52180" y="63416"/>
                  </a:lnTo>
                  <a:lnTo>
                    <a:pt x="90158" y="121665"/>
                  </a:lnTo>
                  <a:lnTo>
                    <a:pt x="129377" y="179261"/>
                  </a:lnTo>
                  <a:lnTo>
                    <a:pt x="161244" y="238765"/>
                  </a:lnTo>
                  <a:lnTo>
                    <a:pt x="184656" y="289593"/>
                  </a:lnTo>
                  <a:lnTo>
                    <a:pt x="202136" y="346790"/>
                  </a:lnTo>
                  <a:lnTo>
                    <a:pt x="206898" y="393448"/>
                  </a:lnTo>
                  <a:lnTo>
                    <a:pt x="203029" y="449275"/>
                  </a:lnTo>
                  <a:lnTo>
                    <a:pt x="194871" y="476373"/>
                  </a:lnTo>
                  <a:lnTo>
                    <a:pt x="166681" y="534134"/>
                  </a:lnTo>
                  <a:lnTo>
                    <a:pt x="145549" y="556173"/>
                  </a:lnTo>
                  <a:lnTo>
                    <a:pt x="89209" y="596787"/>
                  </a:lnTo>
                  <a:lnTo>
                    <a:pt x="59687" y="6167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344183" y="6667489"/>
            <a:ext cx="547129" cy="708828"/>
            <a:chOff x="1641384" y="5809504"/>
            <a:chExt cx="547129" cy="708828"/>
          </a:xfrm>
        </p:grpSpPr>
        <p:sp>
          <p:nvSpPr>
            <p:cNvPr id="30" name="Freeform 29"/>
            <p:cNvSpPr/>
            <p:nvPr/>
          </p:nvSpPr>
          <p:spPr>
            <a:xfrm>
              <a:off x="1641384" y="5809504"/>
              <a:ext cx="338225" cy="708828"/>
            </a:xfrm>
            <a:custGeom>
              <a:avLst/>
              <a:gdLst/>
              <a:ahLst/>
              <a:cxnLst/>
              <a:rect l="0" t="0" r="0" b="0"/>
              <a:pathLst>
                <a:path w="338225" h="708828">
                  <a:moveTo>
                    <a:pt x="0" y="0"/>
                  </a:moveTo>
                  <a:lnTo>
                    <a:pt x="16968" y="59950"/>
                  </a:lnTo>
                  <a:lnTo>
                    <a:pt x="29920" y="114840"/>
                  </a:lnTo>
                  <a:lnTo>
                    <a:pt x="43122" y="168831"/>
                  </a:lnTo>
                  <a:lnTo>
                    <a:pt x="53059" y="226996"/>
                  </a:lnTo>
                  <a:lnTo>
                    <a:pt x="65214" y="288621"/>
                  </a:lnTo>
                  <a:lnTo>
                    <a:pt x="69430" y="345511"/>
                  </a:lnTo>
                  <a:lnTo>
                    <a:pt x="77249" y="406023"/>
                  </a:lnTo>
                  <a:lnTo>
                    <a:pt x="87217" y="465994"/>
                  </a:lnTo>
                  <a:lnTo>
                    <a:pt x="99676" y="515873"/>
                  </a:lnTo>
                  <a:lnTo>
                    <a:pt x="109484" y="566605"/>
                  </a:lnTo>
                  <a:lnTo>
                    <a:pt x="119391" y="616638"/>
                  </a:lnTo>
                  <a:lnTo>
                    <a:pt x="132640" y="672495"/>
                  </a:lnTo>
                  <a:lnTo>
                    <a:pt x="142586" y="705121"/>
                  </a:lnTo>
                  <a:lnTo>
                    <a:pt x="145901" y="708827"/>
                  </a:lnTo>
                  <a:lnTo>
                    <a:pt x="149217" y="707982"/>
                  </a:lnTo>
                  <a:lnTo>
                    <a:pt x="155849" y="698201"/>
                  </a:lnTo>
                  <a:lnTo>
                    <a:pt x="175744" y="643685"/>
                  </a:lnTo>
                  <a:lnTo>
                    <a:pt x="186060" y="587980"/>
                  </a:lnTo>
                  <a:lnTo>
                    <a:pt x="196561" y="527577"/>
                  </a:lnTo>
                  <a:lnTo>
                    <a:pt x="209085" y="468064"/>
                  </a:lnTo>
                  <a:lnTo>
                    <a:pt x="218905" y="413907"/>
                  </a:lnTo>
                  <a:lnTo>
                    <a:pt x="232125" y="355999"/>
                  </a:lnTo>
                  <a:lnTo>
                    <a:pt x="245381" y="295149"/>
                  </a:lnTo>
                  <a:lnTo>
                    <a:pt x="258642" y="242355"/>
                  </a:lnTo>
                  <a:lnTo>
                    <a:pt x="277187" y="183826"/>
                  </a:lnTo>
                  <a:lnTo>
                    <a:pt x="294196" y="131122"/>
                  </a:lnTo>
                  <a:lnTo>
                    <a:pt x="311576" y="71400"/>
                  </a:lnTo>
                  <a:lnTo>
                    <a:pt x="338224" y="298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039295" y="6207415"/>
              <a:ext cx="149218" cy="39792"/>
            </a:xfrm>
            <a:custGeom>
              <a:avLst/>
              <a:gdLst/>
              <a:ahLst/>
              <a:cxnLst/>
              <a:rect l="0" t="0" r="0" b="0"/>
              <a:pathLst>
                <a:path w="149218" h="39792">
                  <a:moveTo>
                    <a:pt x="0" y="39791"/>
                  </a:moveTo>
                  <a:lnTo>
                    <a:pt x="59929" y="22824"/>
                  </a:lnTo>
                  <a:lnTo>
                    <a:pt x="102473" y="12819"/>
                  </a:lnTo>
                  <a:lnTo>
                    <a:pt x="131314" y="7851"/>
                  </a:lnTo>
                  <a:lnTo>
                    <a:pt x="14921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039295" y="6062865"/>
              <a:ext cx="149218" cy="15230"/>
            </a:xfrm>
            <a:custGeom>
              <a:avLst/>
              <a:gdLst/>
              <a:ahLst/>
              <a:cxnLst/>
              <a:rect l="0" t="0" r="0" b="0"/>
              <a:pathLst>
                <a:path w="149218" h="15230">
                  <a:moveTo>
                    <a:pt x="0" y="5281"/>
                  </a:moveTo>
                  <a:lnTo>
                    <a:pt x="15843" y="0"/>
                  </a:lnTo>
                  <a:lnTo>
                    <a:pt x="71284" y="3821"/>
                  </a:lnTo>
                  <a:lnTo>
                    <a:pt x="132645" y="13027"/>
                  </a:lnTo>
                  <a:lnTo>
                    <a:pt x="149217" y="152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295868" y="6667489"/>
            <a:ext cx="3470544" cy="706294"/>
            <a:chOff x="2593069" y="5809504"/>
            <a:chExt cx="3470544" cy="706294"/>
          </a:xfrm>
        </p:grpSpPr>
        <p:sp>
          <p:nvSpPr>
            <p:cNvPr id="34" name="Freeform 33"/>
            <p:cNvSpPr/>
            <p:nvPr/>
          </p:nvSpPr>
          <p:spPr>
            <a:xfrm>
              <a:off x="2593069" y="5809504"/>
              <a:ext cx="308154" cy="593814"/>
            </a:xfrm>
            <a:custGeom>
              <a:avLst/>
              <a:gdLst/>
              <a:ahLst/>
              <a:cxnLst/>
              <a:rect l="0" t="0" r="0" b="0"/>
              <a:pathLst>
                <a:path w="308154" h="593814">
                  <a:moveTo>
                    <a:pt x="172414" y="0"/>
                  </a:moveTo>
                  <a:lnTo>
                    <a:pt x="130537" y="58845"/>
                  </a:lnTo>
                  <a:lnTo>
                    <a:pt x="93171" y="117734"/>
                  </a:lnTo>
                  <a:lnTo>
                    <a:pt x="56095" y="178917"/>
                  </a:lnTo>
                  <a:lnTo>
                    <a:pt x="33984" y="236653"/>
                  </a:lnTo>
                  <a:lnTo>
                    <a:pt x="16676" y="289316"/>
                  </a:lnTo>
                  <a:lnTo>
                    <a:pt x="0" y="352034"/>
                  </a:lnTo>
                  <a:lnTo>
                    <a:pt x="604" y="407284"/>
                  </a:lnTo>
                  <a:lnTo>
                    <a:pt x="13064" y="467375"/>
                  </a:lnTo>
                  <a:lnTo>
                    <a:pt x="30243" y="522164"/>
                  </a:lnTo>
                  <a:lnTo>
                    <a:pt x="41435" y="540086"/>
                  </a:lnTo>
                  <a:lnTo>
                    <a:pt x="70726" y="567885"/>
                  </a:lnTo>
                  <a:lnTo>
                    <a:pt x="107406" y="586560"/>
                  </a:lnTo>
                  <a:lnTo>
                    <a:pt x="151556" y="593813"/>
                  </a:lnTo>
                  <a:lnTo>
                    <a:pt x="194358" y="590681"/>
                  </a:lnTo>
                  <a:lnTo>
                    <a:pt x="215695" y="582697"/>
                  </a:lnTo>
                  <a:lnTo>
                    <a:pt x="247405" y="559558"/>
                  </a:lnTo>
                  <a:lnTo>
                    <a:pt x="273850" y="518921"/>
                  </a:lnTo>
                  <a:lnTo>
                    <a:pt x="299769" y="457199"/>
                  </a:lnTo>
                  <a:lnTo>
                    <a:pt x="308153" y="415356"/>
                  </a:lnTo>
                  <a:lnTo>
                    <a:pt x="300075" y="374956"/>
                  </a:lnTo>
                  <a:lnTo>
                    <a:pt x="283681" y="345546"/>
                  </a:lnTo>
                  <a:lnTo>
                    <a:pt x="274225" y="339790"/>
                  </a:lnTo>
                  <a:lnTo>
                    <a:pt x="248981" y="333394"/>
                  </a:lnTo>
                  <a:lnTo>
                    <a:pt x="225234" y="336446"/>
                  </a:lnTo>
                  <a:lnTo>
                    <a:pt x="196170" y="350593"/>
                  </a:lnTo>
                  <a:lnTo>
                    <a:pt x="170611" y="374680"/>
                  </a:lnTo>
                  <a:lnTo>
                    <a:pt x="147931" y="406871"/>
                  </a:lnTo>
                  <a:lnTo>
                    <a:pt x="130366" y="458017"/>
                  </a:lnTo>
                  <a:lnTo>
                    <a:pt x="117358" y="513396"/>
                  </a:lnTo>
                  <a:lnTo>
                    <a:pt x="115205" y="551379"/>
                  </a:lnTo>
                  <a:lnTo>
                    <a:pt x="122675" y="5869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009493" y="5920832"/>
              <a:ext cx="312458" cy="509868"/>
            </a:xfrm>
            <a:custGeom>
              <a:avLst/>
              <a:gdLst/>
              <a:ahLst/>
              <a:cxnLst/>
              <a:rect l="0" t="0" r="0" b="0"/>
              <a:pathLst>
                <a:path w="312458" h="509868">
                  <a:moveTo>
                    <a:pt x="114110" y="17993"/>
                  </a:moveTo>
                  <a:lnTo>
                    <a:pt x="86418" y="50966"/>
                  </a:lnTo>
                  <a:lnTo>
                    <a:pt x="54270" y="113735"/>
                  </a:lnTo>
                  <a:lnTo>
                    <a:pt x="33147" y="161805"/>
                  </a:lnTo>
                  <a:lnTo>
                    <a:pt x="19436" y="213875"/>
                  </a:lnTo>
                  <a:lnTo>
                    <a:pt x="9984" y="274703"/>
                  </a:lnTo>
                  <a:lnTo>
                    <a:pt x="0" y="326197"/>
                  </a:lnTo>
                  <a:lnTo>
                    <a:pt x="6380" y="389097"/>
                  </a:lnTo>
                  <a:lnTo>
                    <a:pt x="22593" y="445943"/>
                  </a:lnTo>
                  <a:lnTo>
                    <a:pt x="33277" y="470519"/>
                  </a:lnTo>
                  <a:lnTo>
                    <a:pt x="51288" y="490285"/>
                  </a:lnTo>
                  <a:lnTo>
                    <a:pt x="62281" y="498651"/>
                  </a:lnTo>
                  <a:lnTo>
                    <a:pt x="89233" y="507946"/>
                  </a:lnTo>
                  <a:lnTo>
                    <a:pt x="118528" y="509867"/>
                  </a:lnTo>
                  <a:lnTo>
                    <a:pt x="146285" y="503352"/>
                  </a:lnTo>
                  <a:lnTo>
                    <a:pt x="197919" y="474320"/>
                  </a:lnTo>
                  <a:lnTo>
                    <a:pt x="238925" y="439385"/>
                  </a:lnTo>
                  <a:lnTo>
                    <a:pt x="278044" y="379424"/>
                  </a:lnTo>
                  <a:lnTo>
                    <a:pt x="302663" y="316717"/>
                  </a:lnTo>
                  <a:lnTo>
                    <a:pt x="309983" y="283721"/>
                  </a:lnTo>
                  <a:lnTo>
                    <a:pt x="312457" y="222402"/>
                  </a:lnTo>
                  <a:lnTo>
                    <a:pt x="307605" y="165878"/>
                  </a:lnTo>
                  <a:lnTo>
                    <a:pt x="294957" y="111190"/>
                  </a:lnTo>
                  <a:lnTo>
                    <a:pt x="260724" y="52987"/>
                  </a:lnTo>
                  <a:lnTo>
                    <a:pt x="227431" y="24800"/>
                  </a:lnTo>
                  <a:lnTo>
                    <a:pt x="194847" y="7729"/>
                  </a:lnTo>
                  <a:lnTo>
                    <a:pt x="146187" y="0"/>
                  </a:lnTo>
                  <a:lnTo>
                    <a:pt x="96948" y="1421"/>
                  </a:lnTo>
                  <a:lnTo>
                    <a:pt x="71076" y="9030"/>
                  </a:lnTo>
                  <a:lnTo>
                    <a:pt x="54423" y="179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571253" y="5952042"/>
              <a:ext cx="399080" cy="473210"/>
            </a:xfrm>
            <a:custGeom>
              <a:avLst/>
              <a:gdLst/>
              <a:ahLst/>
              <a:cxnLst/>
              <a:rect l="0" t="0" r="0" b="0"/>
              <a:pathLst>
                <a:path w="399080" h="473210">
                  <a:moveTo>
                    <a:pt x="69635" y="76313"/>
                  </a:moveTo>
                  <a:lnTo>
                    <a:pt x="69635" y="55190"/>
                  </a:lnTo>
                  <a:lnTo>
                    <a:pt x="72951" y="46757"/>
                  </a:lnTo>
                  <a:lnTo>
                    <a:pt x="85478" y="31492"/>
                  </a:lnTo>
                  <a:lnTo>
                    <a:pt x="145845" y="7763"/>
                  </a:lnTo>
                  <a:lnTo>
                    <a:pt x="181009" y="0"/>
                  </a:lnTo>
                  <a:lnTo>
                    <a:pt x="219429" y="647"/>
                  </a:lnTo>
                  <a:lnTo>
                    <a:pt x="267656" y="7839"/>
                  </a:lnTo>
                  <a:lnTo>
                    <a:pt x="319158" y="16970"/>
                  </a:lnTo>
                  <a:lnTo>
                    <a:pt x="344120" y="25622"/>
                  </a:lnTo>
                  <a:lnTo>
                    <a:pt x="366267" y="40520"/>
                  </a:lnTo>
                  <a:lnTo>
                    <a:pt x="371289" y="50240"/>
                  </a:lnTo>
                  <a:lnTo>
                    <a:pt x="372426" y="61142"/>
                  </a:lnTo>
                  <a:lnTo>
                    <a:pt x="367794" y="82834"/>
                  </a:lnTo>
                  <a:lnTo>
                    <a:pt x="358367" y="99844"/>
                  </a:lnTo>
                  <a:lnTo>
                    <a:pt x="343861" y="111825"/>
                  </a:lnTo>
                  <a:lnTo>
                    <a:pt x="285160" y="138572"/>
                  </a:lnTo>
                  <a:lnTo>
                    <a:pt x="224212" y="163035"/>
                  </a:lnTo>
                  <a:lnTo>
                    <a:pt x="173034" y="177292"/>
                  </a:lnTo>
                  <a:lnTo>
                    <a:pt x="138712" y="193798"/>
                  </a:lnTo>
                  <a:lnTo>
                    <a:pt x="136687" y="197743"/>
                  </a:lnTo>
                  <a:lnTo>
                    <a:pt x="139758" y="200374"/>
                  </a:lnTo>
                  <a:lnTo>
                    <a:pt x="197424" y="212884"/>
                  </a:lnTo>
                  <a:lnTo>
                    <a:pt x="247872" y="222397"/>
                  </a:lnTo>
                  <a:lnTo>
                    <a:pt x="306963" y="238818"/>
                  </a:lnTo>
                  <a:lnTo>
                    <a:pt x="346787" y="260004"/>
                  </a:lnTo>
                  <a:lnTo>
                    <a:pt x="369991" y="281185"/>
                  </a:lnTo>
                  <a:lnTo>
                    <a:pt x="389762" y="314480"/>
                  </a:lnTo>
                  <a:lnTo>
                    <a:pt x="399079" y="339488"/>
                  </a:lnTo>
                  <a:lnTo>
                    <a:pt x="398690" y="352346"/>
                  </a:lnTo>
                  <a:lnTo>
                    <a:pt x="389415" y="378424"/>
                  </a:lnTo>
                  <a:lnTo>
                    <a:pt x="360270" y="412680"/>
                  </a:lnTo>
                  <a:lnTo>
                    <a:pt x="318754" y="438078"/>
                  </a:lnTo>
                  <a:lnTo>
                    <a:pt x="287506" y="449023"/>
                  </a:lnTo>
                  <a:lnTo>
                    <a:pt x="224918" y="458911"/>
                  </a:lnTo>
                  <a:lnTo>
                    <a:pt x="162038" y="466517"/>
                  </a:lnTo>
                  <a:lnTo>
                    <a:pt x="99652" y="473209"/>
                  </a:lnTo>
                  <a:lnTo>
                    <a:pt x="36756" y="471076"/>
                  </a:lnTo>
                  <a:lnTo>
                    <a:pt x="16336" y="466193"/>
                  </a:lnTo>
                  <a:lnTo>
                    <a:pt x="0" y="4543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028180" y="5972620"/>
              <a:ext cx="292914" cy="483491"/>
            </a:xfrm>
            <a:custGeom>
              <a:avLst/>
              <a:gdLst/>
              <a:ahLst/>
              <a:cxnLst/>
              <a:rect l="0" t="0" r="0" b="0"/>
              <a:pathLst>
                <a:path w="292914" h="483491">
                  <a:moveTo>
                    <a:pt x="279209" y="35840"/>
                  </a:moveTo>
                  <a:lnTo>
                    <a:pt x="268647" y="19997"/>
                  </a:lnTo>
                  <a:lnTo>
                    <a:pt x="251672" y="9271"/>
                  </a:lnTo>
                  <a:lnTo>
                    <a:pt x="226074" y="1925"/>
                  </a:lnTo>
                  <a:lnTo>
                    <a:pt x="172585" y="0"/>
                  </a:lnTo>
                  <a:lnTo>
                    <a:pt x="119615" y="15087"/>
                  </a:lnTo>
                  <a:lnTo>
                    <a:pt x="72186" y="34320"/>
                  </a:lnTo>
                  <a:lnTo>
                    <a:pt x="38828" y="60511"/>
                  </a:lnTo>
                  <a:lnTo>
                    <a:pt x="17749" y="89204"/>
                  </a:lnTo>
                  <a:lnTo>
                    <a:pt x="819" y="129515"/>
                  </a:lnTo>
                  <a:lnTo>
                    <a:pt x="0" y="152634"/>
                  </a:lnTo>
                  <a:lnTo>
                    <a:pt x="9215" y="173962"/>
                  </a:lnTo>
                  <a:lnTo>
                    <a:pt x="16315" y="184292"/>
                  </a:lnTo>
                  <a:lnTo>
                    <a:pt x="38941" y="198717"/>
                  </a:lnTo>
                  <a:lnTo>
                    <a:pt x="82750" y="210105"/>
                  </a:lnTo>
                  <a:lnTo>
                    <a:pt x="124837" y="210531"/>
                  </a:lnTo>
                  <a:lnTo>
                    <a:pt x="168765" y="200773"/>
                  </a:lnTo>
                  <a:lnTo>
                    <a:pt x="194044" y="186152"/>
                  </a:lnTo>
                  <a:lnTo>
                    <a:pt x="252225" y="132283"/>
                  </a:lnTo>
                  <a:lnTo>
                    <a:pt x="268321" y="114073"/>
                  </a:lnTo>
                  <a:lnTo>
                    <a:pt x="279160" y="94926"/>
                  </a:lnTo>
                  <a:lnTo>
                    <a:pt x="283598" y="91810"/>
                  </a:lnTo>
                  <a:lnTo>
                    <a:pt x="287661" y="93049"/>
                  </a:lnTo>
                  <a:lnTo>
                    <a:pt x="291476" y="97191"/>
                  </a:lnTo>
                  <a:lnTo>
                    <a:pt x="292913" y="103268"/>
                  </a:lnTo>
                  <a:lnTo>
                    <a:pt x="289656" y="127664"/>
                  </a:lnTo>
                  <a:lnTo>
                    <a:pt x="271225" y="185258"/>
                  </a:lnTo>
                  <a:lnTo>
                    <a:pt x="242119" y="240103"/>
                  </a:lnTo>
                  <a:lnTo>
                    <a:pt x="224027" y="291560"/>
                  </a:lnTo>
                  <a:lnTo>
                    <a:pt x="206415" y="352256"/>
                  </a:lnTo>
                  <a:lnTo>
                    <a:pt x="177812" y="413687"/>
                  </a:lnTo>
                  <a:lnTo>
                    <a:pt x="160020" y="465551"/>
                  </a:lnTo>
                  <a:lnTo>
                    <a:pt x="149888" y="4834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369045" y="5998512"/>
              <a:ext cx="320476" cy="494385"/>
            </a:xfrm>
            <a:custGeom>
              <a:avLst/>
              <a:gdLst/>
              <a:ahLst/>
              <a:cxnLst/>
              <a:rect l="0" t="0" r="0" b="0"/>
              <a:pathLst>
                <a:path w="320476" h="494385">
                  <a:moveTo>
                    <a:pt x="137300" y="0"/>
                  </a:moveTo>
                  <a:lnTo>
                    <a:pt x="96528" y="53114"/>
                  </a:lnTo>
                  <a:lnTo>
                    <a:pt x="68126" y="105508"/>
                  </a:lnTo>
                  <a:lnTo>
                    <a:pt x="38736" y="168769"/>
                  </a:lnTo>
                  <a:lnTo>
                    <a:pt x="18007" y="231717"/>
                  </a:lnTo>
                  <a:lnTo>
                    <a:pt x="4678" y="292992"/>
                  </a:lnTo>
                  <a:lnTo>
                    <a:pt x="0" y="349507"/>
                  </a:lnTo>
                  <a:lnTo>
                    <a:pt x="7467" y="406403"/>
                  </a:lnTo>
                  <a:lnTo>
                    <a:pt x="24161" y="449184"/>
                  </a:lnTo>
                  <a:lnTo>
                    <a:pt x="40593" y="468964"/>
                  </a:lnTo>
                  <a:lnTo>
                    <a:pt x="73768" y="487247"/>
                  </a:lnTo>
                  <a:lnTo>
                    <a:pt x="116879" y="494384"/>
                  </a:lnTo>
                  <a:lnTo>
                    <a:pt x="139645" y="490158"/>
                  </a:lnTo>
                  <a:lnTo>
                    <a:pt x="182835" y="464152"/>
                  </a:lnTo>
                  <a:lnTo>
                    <a:pt x="230625" y="420247"/>
                  </a:lnTo>
                  <a:lnTo>
                    <a:pt x="269019" y="364066"/>
                  </a:lnTo>
                  <a:lnTo>
                    <a:pt x="294556" y="309382"/>
                  </a:lnTo>
                  <a:lnTo>
                    <a:pt x="308180" y="257711"/>
                  </a:lnTo>
                  <a:lnTo>
                    <a:pt x="320475" y="201596"/>
                  </a:lnTo>
                  <a:lnTo>
                    <a:pt x="314553" y="146136"/>
                  </a:lnTo>
                  <a:lnTo>
                    <a:pt x="297458" y="87570"/>
                  </a:lnTo>
                  <a:lnTo>
                    <a:pt x="279196" y="57387"/>
                  </a:lnTo>
                  <a:lnTo>
                    <a:pt x="263368" y="44664"/>
                  </a:lnTo>
                  <a:lnTo>
                    <a:pt x="220906" y="27490"/>
                  </a:lnTo>
                  <a:lnTo>
                    <a:pt x="198775" y="26219"/>
                  </a:lnTo>
                  <a:lnTo>
                    <a:pt x="177886" y="30443"/>
                  </a:lnTo>
                  <a:lnTo>
                    <a:pt x="127352" y="497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027656" y="6293047"/>
              <a:ext cx="194930" cy="222751"/>
            </a:xfrm>
            <a:custGeom>
              <a:avLst/>
              <a:gdLst/>
              <a:ahLst/>
              <a:cxnLst/>
              <a:rect l="0" t="0" r="0" b="0"/>
              <a:pathLst>
                <a:path w="194930" h="222751">
                  <a:moveTo>
                    <a:pt x="194929" y="13846"/>
                  </a:moveTo>
                  <a:lnTo>
                    <a:pt x="153391" y="0"/>
                  </a:lnTo>
                  <a:lnTo>
                    <a:pt x="119496" y="1024"/>
                  </a:lnTo>
                  <a:lnTo>
                    <a:pt x="81452" y="13608"/>
                  </a:lnTo>
                  <a:lnTo>
                    <a:pt x="44871" y="37665"/>
                  </a:lnTo>
                  <a:lnTo>
                    <a:pt x="23234" y="59344"/>
                  </a:lnTo>
                  <a:lnTo>
                    <a:pt x="9563" y="80859"/>
                  </a:lnTo>
                  <a:lnTo>
                    <a:pt x="0" y="123109"/>
                  </a:lnTo>
                  <a:lnTo>
                    <a:pt x="3658" y="151569"/>
                  </a:lnTo>
                  <a:lnTo>
                    <a:pt x="13758" y="177850"/>
                  </a:lnTo>
                  <a:lnTo>
                    <a:pt x="29300" y="200583"/>
                  </a:lnTo>
                  <a:lnTo>
                    <a:pt x="50208" y="212898"/>
                  </a:lnTo>
                  <a:lnTo>
                    <a:pt x="95451" y="2227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361854" y="6277050"/>
              <a:ext cx="396651" cy="227743"/>
            </a:xfrm>
            <a:custGeom>
              <a:avLst/>
              <a:gdLst/>
              <a:ahLst/>
              <a:cxnLst/>
              <a:rect l="0" t="0" r="0" b="0"/>
              <a:pathLst>
                <a:path w="396651" h="227743">
                  <a:moveTo>
                    <a:pt x="0" y="0"/>
                  </a:moveTo>
                  <a:lnTo>
                    <a:pt x="0" y="54105"/>
                  </a:lnTo>
                  <a:lnTo>
                    <a:pt x="0" y="103719"/>
                  </a:lnTo>
                  <a:lnTo>
                    <a:pt x="2947" y="157474"/>
                  </a:lnTo>
                  <a:lnTo>
                    <a:pt x="8565" y="219868"/>
                  </a:lnTo>
                  <a:lnTo>
                    <a:pt x="9026" y="223950"/>
                  </a:lnTo>
                  <a:lnTo>
                    <a:pt x="10972" y="163274"/>
                  </a:lnTo>
                  <a:lnTo>
                    <a:pt x="23700" y="109582"/>
                  </a:lnTo>
                  <a:lnTo>
                    <a:pt x="35956" y="86284"/>
                  </a:lnTo>
                  <a:lnTo>
                    <a:pt x="52455" y="72245"/>
                  </a:lnTo>
                  <a:lnTo>
                    <a:pt x="73789" y="65268"/>
                  </a:lnTo>
                  <a:lnTo>
                    <a:pt x="85668" y="63407"/>
                  </a:lnTo>
                  <a:lnTo>
                    <a:pt x="96903" y="65483"/>
                  </a:lnTo>
                  <a:lnTo>
                    <a:pt x="118229" y="76632"/>
                  </a:lnTo>
                  <a:lnTo>
                    <a:pt x="132865" y="95587"/>
                  </a:lnTo>
                  <a:lnTo>
                    <a:pt x="151268" y="143781"/>
                  </a:lnTo>
                  <a:lnTo>
                    <a:pt x="151544" y="188011"/>
                  </a:lnTo>
                  <a:lnTo>
                    <a:pt x="143945" y="227742"/>
                  </a:lnTo>
                  <a:lnTo>
                    <a:pt x="153585" y="187996"/>
                  </a:lnTo>
                  <a:lnTo>
                    <a:pt x="191647" y="127235"/>
                  </a:lnTo>
                  <a:lnTo>
                    <a:pt x="231220" y="75596"/>
                  </a:lnTo>
                  <a:lnTo>
                    <a:pt x="263788" y="36301"/>
                  </a:lnTo>
                  <a:lnTo>
                    <a:pt x="290010" y="19476"/>
                  </a:lnTo>
                  <a:lnTo>
                    <a:pt x="309059" y="17130"/>
                  </a:lnTo>
                  <a:lnTo>
                    <a:pt x="318781" y="18052"/>
                  </a:lnTo>
                  <a:lnTo>
                    <a:pt x="335478" y="27919"/>
                  </a:lnTo>
                  <a:lnTo>
                    <a:pt x="343025" y="35192"/>
                  </a:lnTo>
                  <a:lnTo>
                    <a:pt x="364186" y="85469"/>
                  </a:lnTo>
                  <a:lnTo>
                    <a:pt x="385559" y="139121"/>
                  </a:lnTo>
                  <a:lnTo>
                    <a:pt x="396284" y="201146"/>
                  </a:lnTo>
                  <a:lnTo>
                    <a:pt x="396650" y="2051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879139" y="5830782"/>
              <a:ext cx="184474" cy="307000"/>
            </a:xfrm>
            <a:custGeom>
              <a:avLst/>
              <a:gdLst/>
              <a:ahLst/>
              <a:cxnLst/>
              <a:rect l="0" t="0" r="0" b="0"/>
              <a:pathLst>
                <a:path w="184474" h="307000">
                  <a:moveTo>
                    <a:pt x="0" y="8565"/>
                  </a:moveTo>
                  <a:lnTo>
                    <a:pt x="55384" y="0"/>
                  </a:lnTo>
                  <a:lnTo>
                    <a:pt x="93536" y="9589"/>
                  </a:lnTo>
                  <a:lnTo>
                    <a:pt x="136990" y="32634"/>
                  </a:lnTo>
                  <a:lnTo>
                    <a:pt x="153362" y="45421"/>
                  </a:lnTo>
                  <a:lnTo>
                    <a:pt x="157506" y="54137"/>
                  </a:lnTo>
                  <a:lnTo>
                    <a:pt x="159164" y="75611"/>
                  </a:lnTo>
                  <a:lnTo>
                    <a:pt x="155848" y="85316"/>
                  </a:lnTo>
                  <a:lnTo>
                    <a:pt x="143322" y="101995"/>
                  </a:lnTo>
                  <a:lnTo>
                    <a:pt x="123754" y="113829"/>
                  </a:lnTo>
                  <a:lnTo>
                    <a:pt x="64480" y="135127"/>
                  </a:lnTo>
                  <a:lnTo>
                    <a:pt x="46711" y="146240"/>
                  </a:lnTo>
                  <a:lnTo>
                    <a:pt x="45510" y="150087"/>
                  </a:lnTo>
                  <a:lnTo>
                    <a:pt x="49130" y="152652"/>
                  </a:lnTo>
                  <a:lnTo>
                    <a:pt x="108172" y="171101"/>
                  </a:lnTo>
                  <a:lnTo>
                    <a:pt x="166054" y="207816"/>
                  </a:lnTo>
                  <a:lnTo>
                    <a:pt x="173705" y="214350"/>
                  </a:lnTo>
                  <a:lnTo>
                    <a:pt x="182207" y="233399"/>
                  </a:lnTo>
                  <a:lnTo>
                    <a:pt x="184473" y="244669"/>
                  </a:lnTo>
                  <a:lnTo>
                    <a:pt x="182669" y="254392"/>
                  </a:lnTo>
                  <a:lnTo>
                    <a:pt x="171822" y="271091"/>
                  </a:lnTo>
                  <a:lnTo>
                    <a:pt x="147072" y="287639"/>
                  </a:lnTo>
                  <a:lnTo>
                    <a:pt x="107897" y="302028"/>
                  </a:lnTo>
                  <a:lnTo>
                    <a:pt x="45785" y="306344"/>
                  </a:lnTo>
                  <a:lnTo>
                    <a:pt x="0" y="3069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3" name="Freeform 42"/>
          <p:cNvSpPr/>
          <p:nvPr/>
        </p:nvSpPr>
        <p:spPr>
          <a:xfrm>
            <a:off x="6320076" y="6504062"/>
            <a:ext cx="450579" cy="581234"/>
          </a:xfrm>
          <a:custGeom>
            <a:avLst/>
            <a:gdLst/>
            <a:ahLst/>
            <a:cxnLst/>
            <a:rect l="0" t="0" r="0" b="0"/>
            <a:pathLst>
              <a:path w="450579" h="581234">
                <a:moveTo>
                  <a:pt x="2928" y="237718"/>
                </a:moveTo>
                <a:lnTo>
                  <a:pt x="49747" y="279256"/>
                </a:lnTo>
                <a:lnTo>
                  <a:pt x="92207" y="297309"/>
                </a:lnTo>
                <a:lnTo>
                  <a:pt x="145071" y="299096"/>
                </a:lnTo>
                <a:lnTo>
                  <a:pt x="186893" y="292625"/>
                </a:lnTo>
                <a:lnTo>
                  <a:pt x="236462" y="265758"/>
                </a:lnTo>
                <a:lnTo>
                  <a:pt x="269834" y="235070"/>
                </a:lnTo>
                <a:lnTo>
                  <a:pt x="287968" y="207090"/>
                </a:lnTo>
                <a:lnTo>
                  <a:pt x="311007" y="148120"/>
                </a:lnTo>
                <a:lnTo>
                  <a:pt x="316701" y="124946"/>
                </a:lnTo>
                <a:lnTo>
                  <a:pt x="319907" y="75720"/>
                </a:lnTo>
                <a:lnTo>
                  <a:pt x="318647" y="28958"/>
                </a:lnTo>
                <a:lnTo>
                  <a:pt x="310517" y="8246"/>
                </a:lnTo>
                <a:lnTo>
                  <a:pt x="303044" y="2944"/>
                </a:lnTo>
                <a:lnTo>
                  <a:pt x="282951" y="0"/>
                </a:lnTo>
                <a:lnTo>
                  <a:pt x="274718" y="5184"/>
                </a:lnTo>
                <a:lnTo>
                  <a:pt x="257852" y="36674"/>
                </a:lnTo>
                <a:lnTo>
                  <a:pt x="242250" y="89931"/>
                </a:lnTo>
                <a:lnTo>
                  <a:pt x="231898" y="142717"/>
                </a:lnTo>
                <a:lnTo>
                  <a:pt x="223779" y="200163"/>
                </a:lnTo>
                <a:lnTo>
                  <a:pt x="215338" y="254085"/>
                </a:lnTo>
                <a:lnTo>
                  <a:pt x="209577" y="307311"/>
                </a:lnTo>
                <a:lnTo>
                  <a:pt x="198122" y="360400"/>
                </a:lnTo>
                <a:lnTo>
                  <a:pt x="178982" y="423778"/>
                </a:lnTo>
                <a:lnTo>
                  <a:pt x="149808" y="486154"/>
                </a:lnTo>
                <a:lnTo>
                  <a:pt x="117573" y="529281"/>
                </a:lnTo>
                <a:lnTo>
                  <a:pt x="91057" y="554748"/>
                </a:lnTo>
                <a:lnTo>
                  <a:pt x="71940" y="565787"/>
                </a:lnTo>
                <a:lnTo>
                  <a:pt x="52390" y="568482"/>
                </a:lnTo>
                <a:lnTo>
                  <a:pt x="42535" y="567653"/>
                </a:lnTo>
                <a:lnTo>
                  <a:pt x="33754" y="562679"/>
                </a:lnTo>
                <a:lnTo>
                  <a:pt x="18102" y="545363"/>
                </a:lnTo>
                <a:lnTo>
                  <a:pt x="2144" y="510757"/>
                </a:lnTo>
                <a:lnTo>
                  <a:pt x="0" y="485443"/>
                </a:lnTo>
                <a:lnTo>
                  <a:pt x="7631" y="433167"/>
                </a:lnTo>
                <a:lnTo>
                  <a:pt x="21884" y="404072"/>
                </a:lnTo>
                <a:lnTo>
                  <a:pt x="29934" y="399465"/>
                </a:lnTo>
                <a:lnTo>
                  <a:pt x="50669" y="397294"/>
                </a:lnTo>
                <a:lnTo>
                  <a:pt x="60177" y="401578"/>
                </a:lnTo>
                <a:lnTo>
                  <a:pt x="98332" y="441741"/>
                </a:lnTo>
                <a:lnTo>
                  <a:pt x="135098" y="497901"/>
                </a:lnTo>
                <a:lnTo>
                  <a:pt x="172603" y="544439"/>
                </a:lnTo>
                <a:lnTo>
                  <a:pt x="207332" y="570170"/>
                </a:lnTo>
                <a:lnTo>
                  <a:pt x="250904" y="581233"/>
                </a:lnTo>
                <a:lnTo>
                  <a:pt x="279672" y="577926"/>
                </a:lnTo>
                <a:lnTo>
                  <a:pt x="304986" y="567982"/>
                </a:lnTo>
                <a:lnTo>
                  <a:pt x="323605" y="552509"/>
                </a:lnTo>
                <a:lnTo>
                  <a:pt x="352465" y="508721"/>
                </a:lnTo>
                <a:lnTo>
                  <a:pt x="365015" y="474969"/>
                </a:lnTo>
                <a:lnTo>
                  <a:pt x="369814" y="418121"/>
                </a:lnTo>
                <a:lnTo>
                  <a:pt x="365482" y="363989"/>
                </a:lnTo>
                <a:lnTo>
                  <a:pt x="360688" y="353953"/>
                </a:lnTo>
                <a:lnTo>
                  <a:pt x="346520" y="339854"/>
                </a:lnTo>
                <a:lnTo>
                  <a:pt x="339204" y="337863"/>
                </a:lnTo>
                <a:lnTo>
                  <a:pt x="332116" y="338746"/>
                </a:lnTo>
                <a:lnTo>
                  <a:pt x="325181" y="341545"/>
                </a:lnTo>
                <a:lnTo>
                  <a:pt x="311579" y="356446"/>
                </a:lnTo>
                <a:lnTo>
                  <a:pt x="294441" y="389691"/>
                </a:lnTo>
                <a:lnTo>
                  <a:pt x="285311" y="430491"/>
                </a:lnTo>
                <a:lnTo>
                  <a:pt x="285386" y="460453"/>
                </a:lnTo>
                <a:lnTo>
                  <a:pt x="292788" y="488508"/>
                </a:lnTo>
                <a:lnTo>
                  <a:pt x="306393" y="509819"/>
                </a:lnTo>
                <a:lnTo>
                  <a:pt x="335643" y="534244"/>
                </a:lnTo>
                <a:lnTo>
                  <a:pt x="347427" y="541512"/>
                </a:lnTo>
                <a:lnTo>
                  <a:pt x="375258" y="546640"/>
                </a:lnTo>
                <a:lnTo>
                  <a:pt x="402734" y="544129"/>
                </a:lnTo>
                <a:lnTo>
                  <a:pt x="422314" y="535645"/>
                </a:lnTo>
                <a:lnTo>
                  <a:pt x="435438" y="524505"/>
                </a:lnTo>
                <a:lnTo>
                  <a:pt x="450578" y="50630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64" name="Group 63"/>
          <p:cNvGrpSpPr/>
          <p:nvPr/>
        </p:nvGrpSpPr>
        <p:grpSpPr>
          <a:xfrm>
            <a:off x="6354936" y="6532748"/>
            <a:ext cx="3205528" cy="1682069"/>
            <a:chOff x="6695267" y="5243760"/>
            <a:chExt cx="3205528" cy="1682069"/>
          </a:xfrm>
        </p:grpSpPr>
        <p:sp>
          <p:nvSpPr>
            <p:cNvPr id="44" name="Freeform 43"/>
            <p:cNvSpPr/>
            <p:nvPr/>
          </p:nvSpPr>
          <p:spPr>
            <a:xfrm>
              <a:off x="7268976" y="5243760"/>
              <a:ext cx="1823296" cy="582557"/>
            </a:xfrm>
            <a:custGeom>
              <a:avLst/>
              <a:gdLst/>
              <a:ahLst/>
              <a:cxnLst/>
              <a:rect l="0" t="0" r="0" b="0"/>
              <a:pathLst>
                <a:path w="1823296" h="582557">
                  <a:moveTo>
                    <a:pt x="12800" y="486162"/>
                  </a:moveTo>
                  <a:lnTo>
                    <a:pt x="2238" y="502005"/>
                  </a:lnTo>
                  <a:lnTo>
                    <a:pt x="0" y="518625"/>
                  </a:lnTo>
                  <a:lnTo>
                    <a:pt x="950" y="527700"/>
                  </a:lnTo>
                  <a:lnTo>
                    <a:pt x="10849" y="546625"/>
                  </a:lnTo>
                  <a:lnTo>
                    <a:pt x="26302" y="563879"/>
                  </a:lnTo>
                  <a:lnTo>
                    <a:pt x="44223" y="575231"/>
                  </a:lnTo>
                  <a:lnTo>
                    <a:pt x="78235" y="582556"/>
                  </a:lnTo>
                  <a:lnTo>
                    <a:pt x="100463" y="578374"/>
                  </a:lnTo>
                  <a:lnTo>
                    <a:pt x="111033" y="574164"/>
                  </a:lnTo>
                  <a:lnTo>
                    <a:pt x="128672" y="557696"/>
                  </a:lnTo>
                  <a:lnTo>
                    <a:pt x="152728" y="516380"/>
                  </a:lnTo>
                  <a:lnTo>
                    <a:pt x="168124" y="462615"/>
                  </a:lnTo>
                  <a:lnTo>
                    <a:pt x="181808" y="408929"/>
                  </a:lnTo>
                  <a:lnTo>
                    <a:pt x="195155" y="346006"/>
                  </a:lnTo>
                  <a:lnTo>
                    <a:pt x="210398" y="315067"/>
                  </a:lnTo>
                  <a:lnTo>
                    <a:pt x="216377" y="311307"/>
                  </a:lnTo>
                  <a:lnTo>
                    <a:pt x="222574" y="311010"/>
                  </a:lnTo>
                  <a:lnTo>
                    <a:pt x="228915" y="313023"/>
                  </a:lnTo>
                  <a:lnTo>
                    <a:pt x="233143" y="318787"/>
                  </a:lnTo>
                  <a:lnTo>
                    <a:pt x="237841" y="336980"/>
                  </a:lnTo>
                  <a:lnTo>
                    <a:pt x="240856" y="393732"/>
                  </a:lnTo>
                  <a:lnTo>
                    <a:pt x="241379" y="447354"/>
                  </a:lnTo>
                  <a:lnTo>
                    <a:pt x="242639" y="497629"/>
                  </a:lnTo>
                  <a:lnTo>
                    <a:pt x="246851" y="526997"/>
                  </a:lnTo>
                  <a:lnTo>
                    <a:pt x="258302" y="548892"/>
                  </a:lnTo>
                  <a:lnTo>
                    <a:pt x="265998" y="557825"/>
                  </a:lnTo>
                  <a:lnTo>
                    <a:pt x="275550" y="561570"/>
                  </a:lnTo>
                  <a:lnTo>
                    <a:pt x="297953" y="559837"/>
                  </a:lnTo>
                  <a:lnTo>
                    <a:pt x="319700" y="548749"/>
                  </a:lnTo>
                  <a:lnTo>
                    <a:pt x="330142" y="541150"/>
                  </a:lnTo>
                  <a:lnTo>
                    <a:pt x="355398" y="504051"/>
                  </a:lnTo>
                  <a:lnTo>
                    <a:pt x="366321" y="458057"/>
                  </a:lnTo>
                  <a:lnTo>
                    <a:pt x="369556" y="409428"/>
                  </a:lnTo>
                  <a:lnTo>
                    <a:pt x="365235" y="360018"/>
                  </a:lnTo>
                  <a:lnTo>
                    <a:pt x="368235" y="349011"/>
                  </a:lnTo>
                  <a:lnTo>
                    <a:pt x="374657" y="341673"/>
                  </a:lnTo>
                  <a:lnTo>
                    <a:pt x="393581" y="333520"/>
                  </a:lnTo>
                  <a:lnTo>
                    <a:pt x="454618" y="327856"/>
                  </a:lnTo>
                  <a:lnTo>
                    <a:pt x="500399" y="322541"/>
                  </a:lnTo>
                  <a:lnTo>
                    <a:pt x="502557" y="325131"/>
                  </a:lnTo>
                  <a:lnTo>
                    <a:pt x="501785" y="329069"/>
                  </a:lnTo>
                  <a:lnTo>
                    <a:pt x="443976" y="388789"/>
                  </a:lnTo>
                  <a:lnTo>
                    <a:pt x="424006" y="422432"/>
                  </a:lnTo>
                  <a:lnTo>
                    <a:pt x="422890" y="434833"/>
                  </a:lnTo>
                  <a:lnTo>
                    <a:pt x="430493" y="460402"/>
                  </a:lnTo>
                  <a:lnTo>
                    <a:pt x="444925" y="477660"/>
                  </a:lnTo>
                  <a:lnTo>
                    <a:pt x="453415" y="483810"/>
                  </a:lnTo>
                  <a:lnTo>
                    <a:pt x="474640" y="490643"/>
                  </a:lnTo>
                  <a:lnTo>
                    <a:pt x="486489" y="492465"/>
                  </a:lnTo>
                  <a:lnTo>
                    <a:pt x="529571" y="484468"/>
                  </a:lnTo>
                  <a:lnTo>
                    <a:pt x="576651" y="461961"/>
                  </a:lnTo>
                  <a:lnTo>
                    <a:pt x="593519" y="449247"/>
                  </a:lnTo>
                  <a:lnTo>
                    <a:pt x="615444" y="413818"/>
                  </a:lnTo>
                  <a:lnTo>
                    <a:pt x="630660" y="363038"/>
                  </a:lnTo>
                  <a:lnTo>
                    <a:pt x="631607" y="316553"/>
                  </a:lnTo>
                  <a:lnTo>
                    <a:pt x="624887" y="280058"/>
                  </a:lnTo>
                  <a:lnTo>
                    <a:pt x="605333" y="248245"/>
                  </a:lnTo>
                  <a:lnTo>
                    <a:pt x="587845" y="233783"/>
                  </a:lnTo>
                  <a:lnTo>
                    <a:pt x="567915" y="224777"/>
                  </a:lnTo>
                  <a:lnTo>
                    <a:pt x="544318" y="220774"/>
                  </a:lnTo>
                  <a:lnTo>
                    <a:pt x="522041" y="224890"/>
                  </a:lnTo>
                  <a:lnTo>
                    <a:pt x="511458" y="229083"/>
                  </a:lnTo>
                  <a:lnTo>
                    <a:pt x="493804" y="245531"/>
                  </a:lnTo>
                  <a:lnTo>
                    <a:pt x="486002" y="256107"/>
                  </a:lnTo>
                  <a:lnTo>
                    <a:pt x="480280" y="282595"/>
                  </a:lnTo>
                  <a:lnTo>
                    <a:pt x="482527" y="309474"/>
                  </a:lnTo>
                  <a:lnTo>
                    <a:pt x="490895" y="328788"/>
                  </a:lnTo>
                  <a:lnTo>
                    <a:pt x="507877" y="341794"/>
                  </a:lnTo>
                  <a:lnTo>
                    <a:pt x="549523" y="359149"/>
                  </a:lnTo>
                  <a:lnTo>
                    <a:pt x="569672" y="360446"/>
                  </a:lnTo>
                  <a:lnTo>
                    <a:pt x="629544" y="346336"/>
                  </a:lnTo>
                  <a:lnTo>
                    <a:pt x="669350" y="328238"/>
                  </a:lnTo>
                  <a:lnTo>
                    <a:pt x="708039" y="302271"/>
                  </a:lnTo>
                  <a:lnTo>
                    <a:pt x="751863" y="246991"/>
                  </a:lnTo>
                  <a:lnTo>
                    <a:pt x="775755" y="204593"/>
                  </a:lnTo>
                  <a:lnTo>
                    <a:pt x="794960" y="148848"/>
                  </a:lnTo>
                  <a:lnTo>
                    <a:pt x="811886" y="93038"/>
                  </a:lnTo>
                  <a:lnTo>
                    <a:pt x="817250" y="34627"/>
                  </a:lnTo>
                  <a:lnTo>
                    <a:pt x="817983" y="6573"/>
                  </a:lnTo>
                  <a:lnTo>
                    <a:pt x="814862" y="640"/>
                  </a:lnTo>
                  <a:lnTo>
                    <a:pt x="809467" y="0"/>
                  </a:lnTo>
                  <a:lnTo>
                    <a:pt x="802553" y="2890"/>
                  </a:lnTo>
                  <a:lnTo>
                    <a:pt x="791924" y="23785"/>
                  </a:lnTo>
                  <a:lnTo>
                    <a:pt x="776095" y="80675"/>
                  </a:lnTo>
                  <a:lnTo>
                    <a:pt x="765702" y="136973"/>
                  </a:lnTo>
                  <a:lnTo>
                    <a:pt x="755623" y="186813"/>
                  </a:lnTo>
                  <a:lnTo>
                    <a:pt x="749151" y="243263"/>
                  </a:lnTo>
                  <a:lnTo>
                    <a:pt x="741323" y="296989"/>
                  </a:lnTo>
                  <a:lnTo>
                    <a:pt x="744730" y="350176"/>
                  </a:lnTo>
                  <a:lnTo>
                    <a:pt x="758251" y="400552"/>
                  </a:lnTo>
                  <a:lnTo>
                    <a:pt x="781540" y="441637"/>
                  </a:lnTo>
                  <a:lnTo>
                    <a:pt x="799900" y="458268"/>
                  </a:lnTo>
                  <a:lnTo>
                    <a:pt x="820220" y="468238"/>
                  </a:lnTo>
                  <a:lnTo>
                    <a:pt x="843988" y="472669"/>
                  </a:lnTo>
                  <a:lnTo>
                    <a:pt x="855411" y="470535"/>
                  </a:lnTo>
                  <a:lnTo>
                    <a:pt x="876945" y="459321"/>
                  </a:lnTo>
                  <a:lnTo>
                    <a:pt x="902430" y="429084"/>
                  </a:lnTo>
                  <a:lnTo>
                    <a:pt x="929759" y="371185"/>
                  </a:lnTo>
                  <a:lnTo>
                    <a:pt x="942519" y="328300"/>
                  </a:lnTo>
                  <a:lnTo>
                    <a:pt x="945503" y="309891"/>
                  </a:lnTo>
                  <a:lnTo>
                    <a:pt x="946299" y="311172"/>
                  </a:lnTo>
                  <a:lnTo>
                    <a:pt x="950699" y="373818"/>
                  </a:lnTo>
                  <a:lnTo>
                    <a:pt x="956876" y="394230"/>
                  </a:lnTo>
                  <a:lnTo>
                    <a:pt x="966990" y="410670"/>
                  </a:lnTo>
                  <a:lnTo>
                    <a:pt x="972782" y="413728"/>
                  </a:lnTo>
                  <a:lnTo>
                    <a:pt x="978854" y="413556"/>
                  </a:lnTo>
                  <a:lnTo>
                    <a:pt x="985113" y="411230"/>
                  </a:lnTo>
                  <a:lnTo>
                    <a:pt x="1004483" y="392115"/>
                  </a:lnTo>
                  <a:lnTo>
                    <a:pt x="1030227" y="336549"/>
                  </a:lnTo>
                  <a:lnTo>
                    <a:pt x="1040570" y="306984"/>
                  </a:lnTo>
                  <a:lnTo>
                    <a:pt x="1042836" y="304813"/>
                  </a:lnTo>
                  <a:lnTo>
                    <a:pt x="1044348" y="307786"/>
                  </a:lnTo>
                  <a:lnTo>
                    <a:pt x="1057924" y="365648"/>
                  </a:lnTo>
                  <a:lnTo>
                    <a:pt x="1065324" y="385072"/>
                  </a:lnTo>
                  <a:lnTo>
                    <a:pt x="1075981" y="401073"/>
                  </a:lnTo>
                  <a:lnTo>
                    <a:pt x="1084128" y="405119"/>
                  </a:lnTo>
                  <a:lnTo>
                    <a:pt x="1104972" y="406668"/>
                  </a:lnTo>
                  <a:lnTo>
                    <a:pt x="1123078" y="400724"/>
                  </a:lnTo>
                  <a:lnTo>
                    <a:pt x="1131000" y="396044"/>
                  </a:lnTo>
                  <a:lnTo>
                    <a:pt x="1142751" y="379054"/>
                  </a:lnTo>
                  <a:lnTo>
                    <a:pt x="1162887" y="320466"/>
                  </a:lnTo>
                  <a:lnTo>
                    <a:pt x="1174319" y="289324"/>
                  </a:lnTo>
                  <a:lnTo>
                    <a:pt x="1185216" y="273041"/>
                  </a:lnTo>
                  <a:lnTo>
                    <a:pt x="1192321" y="270026"/>
                  </a:lnTo>
                  <a:lnTo>
                    <a:pt x="1200375" y="270226"/>
                  </a:lnTo>
                  <a:lnTo>
                    <a:pt x="1209060" y="272570"/>
                  </a:lnTo>
                  <a:lnTo>
                    <a:pt x="1224605" y="286964"/>
                  </a:lnTo>
                  <a:lnTo>
                    <a:pt x="1242836" y="319925"/>
                  </a:lnTo>
                  <a:lnTo>
                    <a:pt x="1252291" y="360641"/>
                  </a:lnTo>
                  <a:lnTo>
                    <a:pt x="1254502" y="381741"/>
                  </a:lnTo>
                  <a:lnTo>
                    <a:pt x="1255092" y="381178"/>
                  </a:lnTo>
                  <a:lnTo>
                    <a:pt x="1255485" y="376381"/>
                  </a:lnTo>
                  <a:lnTo>
                    <a:pt x="1283895" y="326093"/>
                  </a:lnTo>
                  <a:lnTo>
                    <a:pt x="1303019" y="302167"/>
                  </a:lnTo>
                  <a:lnTo>
                    <a:pt x="1311754" y="298285"/>
                  </a:lnTo>
                  <a:lnTo>
                    <a:pt x="1333249" y="296920"/>
                  </a:lnTo>
                  <a:lnTo>
                    <a:pt x="1341854" y="300314"/>
                  </a:lnTo>
                  <a:lnTo>
                    <a:pt x="1354364" y="312928"/>
                  </a:lnTo>
                  <a:lnTo>
                    <a:pt x="1367620" y="338671"/>
                  </a:lnTo>
                  <a:lnTo>
                    <a:pt x="1374060" y="376176"/>
                  </a:lnTo>
                  <a:lnTo>
                    <a:pt x="1389321" y="315076"/>
                  </a:lnTo>
                  <a:lnTo>
                    <a:pt x="1412858" y="268886"/>
                  </a:lnTo>
                  <a:lnTo>
                    <a:pt x="1420349" y="262834"/>
                  </a:lnTo>
                  <a:lnTo>
                    <a:pt x="1428660" y="259905"/>
                  </a:lnTo>
                  <a:lnTo>
                    <a:pt x="1437516" y="259058"/>
                  </a:lnTo>
                  <a:lnTo>
                    <a:pt x="1444525" y="261809"/>
                  </a:lnTo>
                  <a:lnTo>
                    <a:pt x="1455260" y="273708"/>
                  </a:lnTo>
                  <a:lnTo>
                    <a:pt x="1483432" y="332840"/>
                  </a:lnTo>
                  <a:lnTo>
                    <a:pt x="1509719" y="381656"/>
                  </a:lnTo>
                  <a:lnTo>
                    <a:pt x="1526974" y="399556"/>
                  </a:lnTo>
                  <a:lnTo>
                    <a:pt x="1551592" y="408984"/>
                  </a:lnTo>
                  <a:lnTo>
                    <a:pt x="1565893" y="411499"/>
                  </a:lnTo>
                  <a:lnTo>
                    <a:pt x="1578744" y="409859"/>
                  </a:lnTo>
                  <a:lnTo>
                    <a:pt x="1601865" y="399195"/>
                  </a:lnTo>
                  <a:lnTo>
                    <a:pt x="1633523" y="374548"/>
                  </a:lnTo>
                  <a:lnTo>
                    <a:pt x="1658623" y="335682"/>
                  </a:lnTo>
                  <a:lnTo>
                    <a:pt x="1678968" y="280980"/>
                  </a:lnTo>
                  <a:lnTo>
                    <a:pt x="1687932" y="242009"/>
                  </a:lnTo>
                  <a:lnTo>
                    <a:pt x="1686499" y="219590"/>
                  </a:lnTo>
                  <a:lnTo>
                    <a:pt x="1683464" y="215601"/>
                  </a:lnTo>
                  <a:lnTo>
                    <a:pt x="1679231" y="216258"/>
                  </a:lnTo>
                  <a:lnTo>
                    <a:pt x="1674198" y="220012"/>
                  </a:lnTo>
                  <a:lnTo>
                    <a:pt x="1650236" y="258909"/>
                  </a:lnTo>
                  <a:lnTo>
                    <a:pt x="1632995" y="302893"/>
                  </a:lnTo>
                  <a:lnTo>
                    <a:pt x="1628010" y="349821"/>
                  </a:lnTo>
                  <a:lnTo>
                    <a:pt x="1630761" y="378406"/>
                  </a:lnTo>
                  <a:lnTo>
                    <a:pt x="1641563" y="399953"/>
                  </a:lnTo>
                  <a:lnTo>
                    <a:pt x="1649086" y="408794"/>
                  </a:lnTo>
                  <a:lnTo>
                    <a:pt x="1669235" y="421564"/>
                  </a:lnTo>
                  <a:lnTo>
                    <a:pt x="1680797" y="426517"/>
                  </a:lnTo>
                  <a:lnTo>
                    <a:pt x="1723475" y="428207"/>
                  </a:lnTo>
                  <a:lnTo>
                    <a:pt x="1765841" y="416426"/>
                  </a:lnTo>
                  <a:lnTo>
                    <a:pt x="1795833" y="398935"/>
                  </a:lnTo>
                  <a:lnTo>
                    <a:pt x="1823295" y="3667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9248274" y="5326024"/>
              <a:ext cx="619925" cy="352537"/>
            </a:xfrm>
            <a:custGeom>
              <a:avLst/>
              <a:gdLst/>
              <a:ahLst/>
              <a:cxnLst/>
              <a:rect l="0" t="0" r="0" b="0"/>
              <a:pathLst>
                <a:path w="619925" h="352537">
                  <a:moveTo>
                    <a:pt x="202118" y="175099"/>
                  </a:moveTo>
                  <a:lnTo>
                    <a:pt x="186275" y="164537"/>
                  </a:lnTo>
                  <a:lnTo>
                    <a:pt x="155299" y="157969"/>
                  </a:lnTo>
                  <a:lnTo>
                    <a:pt x="112840" y="166585"/>
                  </a:lnTo>
                  <a:lnTo>
                    <a:pt x="81100" y="183138"/>
                  </a:lnTo>
                  <a:lnTo>
                    <a:pt x="29981" y="229341"/>
                  </a:lnTo>
                  <a:lnTo>
                    <a:pt x="6167" y="265518"/>
                  </a:lnTo>
                  <a:lnTo>
                    <a:pt x="1850" y="275170"/>
                  </a:lnTo>
                  <a:lnTo>
                    <a:pt x="0" y="297684"/>
                  </a:lnTo>
                  <a:lnTo>
                    <a:pt x="3967" y="321322"/>
                  </a:lnTo>
                  <a:lnTo>
                    <a:pt x="13099" y="342880"/>
                  </a:lnTo>
                  <a:lnTo>
                    <a:pt x="21945" y="348851"/>
                  </a:lnTo>
                  <a:lnTo>
                    <a:pt x="46511" y="352536"/>
                  </a:lnTo>
                  <a:lnTo>
                    <a:pt x="72904" y="344595"/>
                  </a:lnTo>
                  <a:lnTo>
                    <a:pt x="115311" y="317759"/>
                  </a:lnTo>
                  <a:lnTo>
                    <a:pt x="165413" y="254297"/>
                  </a:lnTo>
                  <a:lnTo>
                    <a:pt x="198772" y="199611"/>
                  </a:lnTo>
                  <a:lnTo>
                    <a:pt x="217382" y="148173"/>
                  </a:lnTo>
                  <a:lnTo>
                    <a:pt x="235104" y="87481"/>
                  </a:lnTo>
                  <a:lnTo>
                    <a:pt x="248507" y="31377"/>
                  </a:lnTo>
                  <a:lnTo>
                    <a:pt x="255158" y="3639"/>
                  </a:lnTo>
                  <a:lnTo>
                    <a:pt x="258479" y="0"/>
                  </a:lnTo>
                  <a:lnTo>
                    <a:pt x="261798" y="3101"/>
                  </a:lnTo>
                  <a:lnTo>
                    <a:pt x="265117" y="10695"/>
                  </a:lnTo>
                  <a:lnTo>
                    <a:pt x="270442" y="71638"/>
                  </a:lnTo>
                  <a:lnTo>
                    <a:pt x="271364" y="134742"/>
                  </a:lnTo>
                  <a:lnTo>
                    <a:pt x="271580" y="179637"/>
                  </a:lnTo>
                  <a:lnTo>
                    <a:pt x="276982" y="237850"/>
                  </a:lnTo>
                  <a:lnTo>
                    <a:pt x="289815" y="290042"/>
                  </a:lnTo>
                  <a:lnTo>
                    <a:pt x="300413" y="307609"/>
                  </a:lnTo>
                  <a:lnTo>
                    <a:pt x="315438" y="319838"/>
                  </a:lnTo>
                  <a:lnTo>
                    <a:pt x="324087" y="324647"/>
                  </a:lnTo>
                  <a:lnTo>
                    <a:pt x="362666" y="331414"/>
                  </a:lnTo>
                  <a:lnTo>
                    <a:pt x="393214" y="324154"/>
                  </a:lnTo>
                  <a:lnTo>
                    <a:pt x="442014" y="297756"/>
                  </a:lnTo>
                  <a:lnTo>
                    <a:pt x="465768" y="277883"/>
                  </a:lnTo>
                  <a:lnTo>
                    <a:pt x="481526" y="252713"/>
                  </a:lnTo>
                  <a:lnTo>
                    <a:pt x="503589" y="199723"/>
                  </a:lnTo>
                  <a:lnTo>
                    <a:pt x="512217" y="172411"/>
                  </a:lnTo>
                  <a:lnTo>
                    <a:pt x="512750" y="161148"/>
                  </a:lnTo>
                  <a:lnTo>
                    <a:pt x="507446" y="142739"/>
                  </a:lnTo>
                  <a:lnTo>
                    <a:pt x="500727" y="139157"/>
                  </a:lnTo>
                  <a:lnTo>
                    <a:pt x="481471" y="141071"/>
                  </a:lnTo>
                  <a:lnTo>
                    <a:pt x="464070" y="155186"/>
                  </a:lnTo>
                  <a:lnTo>
                    <a:pt x="450073" y="176196"/>
                  </a:lnTo>
                  <a:lnTo>
                    <a:pt x="423095" y="238683"/>
                  </a:lnTo>
                  <a:lnTo>
                    <a:pt x="421282" y="250647"/>
                  </a:lnTo>
                  <a:lnTo>
                    <a:pt x="425160" y="272784"/>
                  </a:lnTo>
                  <a:lnTo>
                    <a:pt x="430396" y="281119"/>
                  </a:lnTo>
                  <a:lnTo>
                    <a:pt x="445054" y="293327"/>
                  </a:lnTo>
                  <a:lnTo>
                    <a:pt x="477230" y="306414"/>
                  </a:lnTo>
                  <a:lnTo>
                    <a:pt x="514765" y="306730"/>
                  </a:lnTo>
                  <a:lnTo>
                    <a:pt x="577312" y="293903"/>
                  </a:lnTo>
                  <a:lnTo>
                    <a:pt x="603246" y="284356"/>
                  </a:lnTo>
                  <a:lnTo>
                    <a:pt x="619924" y="2745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695267" y="5997460"/>
              <a:ext cx="298024" cy="395280"/>
            </a:xfrm>
            <a:custGeom>
              <a:avLst/>
              <a:gdLst/>
              <a:ahLst/>
              <a:cxnLst/>
              <a:rect l="0" t="0" r="0" b="0"/>
              <a:pathLst>
                <a:path w="298024" h="395280">
                  <a:moveTo>
                    <a:pt x="9537" y="160216"/>
                  </a:moveTo>
                  <a:lnTo>
                    <a:pt x="1664" y="195627"/>
                  </a:lnTo>
                  <a:lnTo>
                    <a:pt x="0" y="249496"/>
                  </a:lnTo>
                  <a:lnTo>
                    <a:pt x="4992" y="286516"/>
                  </a:lnTo>
                  <a:lnTo>
                    <a:pt x="25628" y="336674"/>
                  </a:lnTo>
                  <a:lnTo>
                    <a:pt x="51149" y="372647"/>
                  </a:lnTo>
                  <a:lnTo>
                    <a:pt x="70033" y="386530"/>
                  </a:lnTo>
                  <a:lnTo>
                    <a:pt x="104588" y="395279"/>
                  </a:lnTo>
                  <a:lnTo>
                    <a:pt x="129891" y="388484"/>
                  </a:lnTo>
                  <a:lnTo>
                    <a:pt x="171597" y="362383"/>
                  </a:lnTo>
                  <a:lnTo>
                    <a:pt x="214797" y="308842"/>
                  </a:lnTo>
                  <a:lnTo>
                    <a:pt x="237420" y="256668"/>
                  </a:lnTo>
                  <a:lnTo>
                    <a:pt x="251419" y="206042"/>
                  </a:lnTo>
                  <a:lnTo>
                    <a:pt x="264828" y="150150"/>
                  </a:lnTo>
                  <a:lnTo>
                    <a:pt x="273695" y="92143"/>
                  </a:lnTo>
                  <a:lnTo>
                    <a:pt x="275709" y="40078"/>
                  </a:lnTo>
                  <a:lnTo>
                    <a:pt x="272263" y="10291"/>
                  </a:lnTo>
                  <a:lnTo>
                    <a:pt x="268691" y="2790"/>
                  </a:lnTo>
                  <a:lnTo>
                    <a:pt x="264100" y="0"/>
                  </a:lnTo>
                  <a:lnTo>
                    <a:pt x="258828" y="351"/>
                  </a:lnTo>
                  <a:lnTo>
                    <a:pt x="254208" y="6111"/>
                  </a:lnTo>
                  <a:lnTo>
                    <a:pt x="246127" y="27248"/>
                  </a:lnTo>
                  <a:lnTo>
                    <a:pt x="239875" y="84744"/>
                  </a:lnTo>
                  <a:lnTo>
                    <a:pt x="241588" y="136875"/>
                  </a:lnTo>
                  <a:lnTo>
                    <a:pt x="252242" y="195274"/>
                  </a:lnTo>
                  <a:lnTo>
                    <a:pt x="261738" y="246011"/>
                  </a:lnTo>
                  <a:lnTo>
                    <a:pt x="274849" y="303619"/>
                  </a:lnTo>
                  <a:lnTo>
                    <a:pt x="284771" y="334238"/>
                  </a:lnTo>
                  <a:lnTo>
                    <a:pt x="298023" y="349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142507" y="6068146"/>
              <a:ext cx="5282" cy="89531"/>
            </a:xfrm>
            <a:custGeom>
              <a:avLst/>
              <a:gdLst/>
              <a:ahLst/>
              <a:cxnLst/>
              <a:rect l="0" t="0" r="0" b="0"/>
              <a:pathLst>
                <a:path w="5282" h="89531">
                  <a:moveTo>
                    <a:pt x="0" y="0"/>
                  </a:moveTo>
                  <a:lnTo>
                    <a:pt x="5281" y="15843"/>
                  </a:lnTo>
                  <a:lnTo>
                    <a:pt x="1459" y="65390"/>
                  </a:lnTo>
                  <a:lnTo>
                    <a:pt x="0" y="895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260885" y="6174364"/>
              <a:ext cx="856505" cy="472193"/>
            </a:xfrm>
            <a:custGeom>
              <a:avLst/>
              <a:gdLst/>
              <a:ahLst/>
              <a:cxnLst/>
              <a:rect l="0" t="0" r="0" b="0"/>
              <a:pathLst>
                <a:path w="856505" h="472193">
                  <a:moveTo>
                    <a:pt x="120368" y="13156"/>
                  </a:moveTo>
                  <a:lnTo>
                    <a:pt x="63734" y="31229"/>
                  </a:lnTo>
                  <a:lnTo>
                    <a:pt x="46933" y="41821"/>
                  </a:lnTo>
                  <a:lnTo>
                    <a:pt x="18133" y="82516"/>
                  </a:lnTo>
                  <a:lnTo>
                    <a:pt x="4560" y="107353"/>
                  </a:lnTo>
                  <a:lnTo>
                    <a:pt x="0" y="133130"/>
                  </a:lnTo>
                  <a:lnTo>
                    <a:pt x="2764" y="157113"/>
                  </a:lnTo>
                  <a:lnTo>
                    <a:pt x="11360" y="175141"/>
                  </a:lnTo>
                  <a:lnTo>
                    <a:pt x="25497" y="187575"/>
                  </a:lnTo>
                  <a:lnTo>
                    <a:pt x="33909" y="192438"/>
                  </a:lnTo>
                  <a:lnTo>
                    <a:pt x="42834" y="193469"/>
                  </a:lnTo>
                  <a:lnTo>
                    <a:pt x="61591" y="188720"/>
                  </a:lnTo>
                  <a:lnTo>
                    <a:pt x="90795" y="163056"/>
                  </a:lnTo>
                  <a:lnTo>
                    <a:pt x="109887" y="127451"/>
                  </a:lnTo>
                  <a:lnTo>
                    <a:pt x="124029" y="83547"/>
                  </a:lnTo>
                  <a:lnTo>
                    <a:pt x="123914" y="83295"/>
                  </a:lnTo>
                  <a:lnTo>
                    <a:pt x="122733" y="86443"/>
                  </a:lnTo>
                  <a:lnTo>
                    <a:pt x="134422" y="147569"/>
                  </a:lnTo>
                  <a:lnTo>
                    <a:pt x="149094" y="175548"/>
                  </a:lnTo>
                  <a:lnTo>
                    <a:pt x="157204" y="179999"/>
                  </a:lnTo>
                  <a:lnTo>
                    <a:pt x="178004" y="181996"/>
                  </a:lnTo>
                  <a:lnTo>
                    <a:pt x="187530" y="178771"/>
                  </a:lnTo>
                  <a:lnTo>
                    <a:pt x="204010" y="166345"/>
                  </a:lnTo>
                  <a:lnTo>
                    <a:pt x="246147" y="103544"/>
                  </a:lnTo>
                  <a:lnTo>
                    <a:pt x="287377" y="48134"/>
                  </a:lnTo>
                  <a:lnTo>
                    <a:pt x="294710" y="39790"/>
                  </a:lnTo>
                  <a:lnTo>
                    <a:pt x="314648" y="30520"/>
                  </a:lnTo>
                  <a:lnTo>
                    <a:pt x="337141" y="27505"/>
                  </a:lnTo>
                  <a:lnTo>
                    <a:pt x="358192" y="29850"/>
                  </a:lnTo>
                  <a:lnTo>
                    <a:pt x="364026" y="27601"/>
                  </a:lnTo>
                  <a:lnTo>
                    <a:pt x="366810" y="22785"/>
                  </a:lnTo>
                  <a:lnTo>
                    <a:pt x="367561" y="16259"/>
                  </a:lnTo>
                  <a:lnTo>
                    <a:pt x="364746" y="10803"/>
                  </a:lnTo>
                  <a:lnTo>
                    <a:pt x="352775" y="1794"/>
                  </a:lnTo>
                  <a:lnTo>
                    <a:pt x="333455" y="0"/>
                  </a:lnTo>
                  <a:lnTo>
                    <a:pt x="322113" y="1070"/>
                  </a:lnTo>
                  <a:lnTo>
                    <a:pt x="303615" y="11100"/>
                  </a:lnTo>
                  <a:lnTo>
                    <a:pt x="295588" y="18417"/>
                  </a:lnTo>
                  <a:lnTo>
                    <a:pt x="286669" y="38337"/>
                  </a:lnTo>
                  <a:lnTo>
                    <a:pt x="283810" y="60823"/>
                  </a:lnTo>
                  <a:lnTo>
                    <a:pt x="286223" y="81870"/>
                  </a:lnTo>
                  <a:lnTo>
                    <a:pt x="291731" y="89914"/>
                  </a:lnTo>
                  <a:lnTo>
                    <a:pt x="309639" y="101799"/>
                  </a:lnTo>
                  <a:lnTo>
                    <a:pt x="329389" y="104871"/>
                  </a:lnTo>
                  <a:lnTo>
                    <a:pt x="349219" y="101446"/>
                  </a:lnTo>
                  <a:lnTo>
                    <a:pt x="369086" y="92556"/>
                  </a:lnTo>
                  <a:lnTo>
                    <a:pt x="393631" y="69841"/>
                  </a:lnTo>
                  <a:lnTo>
                    <a:pt x="413789" y="32459"/>
                  </a:lnTo>
                  <a:lnTo>
                    <a:pt x="422720" y="9664"/>
                  </a:lnTo>
                  <a:lnTo>
                    <a:pt x="410455" y="69204"/>
                  </a:lnTo>
                  <a:lnTo>
                    <a:pt x="409170" y="126693"/>
                  </a:lnTo>
                  <a:lnTo>
                    <a:pt x="408917" y="181771"/>
                  </a:lnTo>
                  <a:lnTo>
                    <a:pt x="415699" y="241684"/>
                  </a:lnTo>
                  <a:lnTo>
                    <a:pt x="418190" y="292295"/>
                  </a:lnTo>
                  <a:lnTo>
                    <a:pt x="413400" y="339586"/>
                  </a:lnTo>
                  <a:lnTo>
                    <a:pt x="404021" y="388801"/>
                  </a:lnTo>
                  <a:lnTo>
                    <a:pt x="413280" y="449018"/>
                  </a:lnTo>
                  <a:lnTo>
                    <a:pt x="418437" y="457368"/>
                  </a:lnTo>
                  <a:lnTo>
                    <a:pt x="433009" y="469594"/>
                  </a:lnTo>
                  <a:lnTo>
                    <a:pt x="441537" y="472192"/>
                  </a:lnTo>
                  <a:lnTo>
                    <a:pt x="459855" y="472130"/>
                  </a:lnTo>
                  <a:lnTo>
                    <a:pt x="476102" y="462523"/>
                  </a:lnTo>
                  <a:lnTo>
                    <a:pt x="489586" y="447200"/>
                  </a:lnTo>
                  <a:lnTo>
                    <a:pt x="499264" y="429337"/>
                  </a:lnTo>
                  <a:lnTo>
                    <a:pt x="501354" y="407396"/>
                  </a:lnTo>
                  <a:lnTo>
                    <a:pt x="493690" y="352006"/>
                  </a:lnTo>
                  <a:lnTo>
                    <a:pt x="473590" y="296893"/>
                  </a:lnTo>
                  <a:lnTo>
                    <a:pt x="453703" y="264496"/>
                  </a:lnTo>
                  <a:lnTo>
                    <a:pt x="427301" y="241511"/>
                  </a:lnTo>
                  <a:lnTo>
                    <a:pt x="408210" y="231441"/>
                  </a:lnTo>
                  <a:lnTo>
                    <a:pt x="405108" y="230525"/>
                  </a:lnTo>
                  <a:lnTo>
                    <a:pt x="406357" y="232124"/>
                  </a:lnTo>
                  <a:lnTo>
                    <a:pt x="410505" y="235401"/>
                  </a:lnTo>
                  <a:lnTo>
                    <a:pt x="442748" y="240013"/>
                  </a:lnTo>
                  <a:lnTo>
                    <a:pt x="482022" y="230818"/>
                  </a:lnTo>
                  <a:lnTo>
                    <a:pt x="516379" y="214093"/>
                  </a:lnTo>
                  <a:lnTo>
                    <a:pt x="534383" y="195675"/>
                  </a:lnTo>
                  <a:lnTo>
                    <a:pt x="554000" y="160450"/>
                  </a:lnTo>
                  <a:lnTo>
                    <a:pt x="563865" y="122012"/>
                  </a:lnTo>
                  <a:lnTo>
                    <a:pt x="567198" y="69414"/>
                  </a:lnTo>
                  <a:lnTo>
                    <a:pt x="567857" y="25292"/>
                  </a:lnTo>
                  <a:lnTo>
                    <a:pt x="578830" y="84859"/>
                  </a:lnTo>
                  <a:lnTo>
                    <a:pt x="591117" y="120247"/>
                  </a:lnTo>
                  <a:lnTo>
                    <a:pt x="615075" y="161912"/>
                  </a:lnTo>
                  <a:lnTo>
                    <a:pt x="623706" y="168697"/>
                  </a:lnTo>
                  <a:lnTo>
                    <a:pt x="645087" y="176237"/>
                  </a:lnTo>
                  <a:lnTo>
                    <a:pt x="654767" y="176037"/>
                  </a:lnTo>
                  <a:lnTo>
                    <a:pt x="671418" y="169919"/>
                  </a:lnTo>
                  <a:lnTo>
                    <a:pt x="693221" y="148766"/>
                  </a:lnTo>
                  <a:lnTo>
                    <a:pt x="708400" y="116216"/>
                  </a:lnTo>
                  <a:lnTo>
                    <a:pt x="723432" y="59877"/>
                  </a:lnTo>
                  <a:lnTo>
                    <a:pt x="731476" y="25157"/>
                  </a:lnTo>
                  <a:lnTo>
                    <a:pt x="729828" y="4121"/>
                  </a:lnTo>
                  <a:lnTo>
                    <a:pt x="727841" y="500"/>
                  </a:lnTo>
                  <a:lnTo>
                    <a:pt x="725411" y="1403"/>
                  </a:lnTo>
                  <a:lnTo>
                    <a:pt x="722686" y="5320"/>
                  </a:lnTo>
                  <a:lnTo>
                    <a:pt x="722605" y="18516"/>
                  </a:lnTo>
                  <a:lnTo>
                    <a:pt x="735628" y="69332"/>
                  </a:lnTo>
                  <a:lnTo>
                    <a:pt x="746042" y="86388"/>
                  </a:lnTo>
                  <a:lnTo>
                    <a:pt x="769615" y="108419"/>
                  </a:lnTo>
                  <a:lnTo>
                    <a:pt x="790991" y="116287"/>
                  </a:lnTo>
                  <a:lnTo>
                    <a:pt x="824935" y="120716"/>
                  </a:lnTo>
                  <a:lnTo>
                    <a:pt x="856504" y="1225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111399" y="6136160"/>
              <a:ext cx="592910" cy="172281"/>
            </a:xfrm>
            <a:custGeom>
              <a:avLst/>
              <a:gdLst/>
              <a:ahLst/>
              <a:cxnLst/>
              <a:rect l="0" t="0" r="0" b="0"/>
              <a:pathLst>
                <a:path w="592910" h="172281">
                  <a:moveTo>
                    <a:pt x="105468" y="21516"/>
                  </a:moveTo>
                  <a:lnTo>
                    <a:pt x="94906" y="10954"/>
                  </a:lnTo>
                  <a:lnTo>
                    <a:pt x="88479" y="10054"/>
                  </a:lnTo>
                  <a:lnTo>
                    <a:pt x="72495" y="14948"/>
                  </a:lnTo>
                  <a:lnTo>
                    <a:pt x="50135" y="30132"/>
                  </a:lnTo>
                  <a:lnTo>
                    <a:pt x="9398" y="81959"/>
                  </a:lnTo>
                  <a:lnTo>
                    <a:pt x="1978" y="104382"/>
                  </a:lnTo>
                  <a:lnTo>
                    <a:pt x="0" y="116552"/>
                  </a:lnTo>
                  <a:lnTo>
                    <a:pt x="1996" y="125770"/>
                  </a:lnTo>
                  <a:lnTo>
                    <a:pt x="6643" y="133020"/>
                  </a:lnTo>
                  <a:lnTo>
                    <a:pt x="13057" y="138959"/>
                  </a:lnTo>
                  <a:lnTo>
                    <a:pt x="20650" y="140708"/>
                  </a:lnTo>
                  <a:lnTo>
                    <a:pt x="37928" y="136756"/>
                  </a:lnTo>
                  <a:lnTo>
                    <a:pt x="66297" y="122103"/>
                  </a:lnTo>
                  <a:lnTo>
                    <a:pt x="97649" y="89405"/>
                  </a:lnTo>
                  <a:lnTo>
                    <a:pt x="122181" y="51015"/>
                  </a:lnTo>
                  <a:lnTo>
                    <a:pt x="126558" y="41182"/>
                  </a:lnTo>
                  <a:lnTo>
                    <a:pt x="126160" y="36837"/>
                  </a:lnTo>
                  <a:lnTo>
                    <a:pt x="122578" y="36152"/>
                  </a:lnTo>
                  <a:lnTo>
                    <a:pt x="116875" y="37905"/>
                  </a:lnTo>
                  <a:lnTo>
                    <a:pt x="111967" y="43495"/>
                  </a:lnTo>
                  <a:lnTo>
                    <a:pt x="103567" y="61496"/>
                  </a:lnTo>
                  <a:lnTo>
                    <a:pt x="102044" y="84234"/>
                  </a:lnTo>
                  <a:lnTo>
                    <a:pt x="110072" y="134857"/>
                  </a:lnTo>
                  <a:lnTo>
                    <a:pt x="124394" y="163665"/>
                  </a:lnTo>
                  <a:lnTo>
                    <a:pt x="132454" y="168232"/>
                  </a:lnTo>
                  <a:lnTo>
                    <a:pt x="153200" y="170358"/>
                  </a:lnTo>
                  <a:lnTo>
                    <a:pt x="162711" y="167167"/>
                  </a:lnTo>
                  <a:lnTo>
                    <a:pt x="179175" y="154779"/>
                  </a:lnTo>
                  <a:lnTo>
                    <a:pt x="206651" y="119808"/>
                  </a:lnTo>
                  <a:lnTo>
                    <a:pt x="231041" y="61203"/>
                  </a:lnTo>
                  <a:lnTo>
                    <a:pt x="242398" y="32538"/>
                  </a:lnTo>
                  <a:lnTo>
                    <a:pt x="253276" y="16836"/>
                  </a:lnTo>
                  <a:lnTo>
                    <a:pt x="268427" y="5435"/>
                  </a:lnTo>
                  <a:lnTo>
                    <a:pt x="277111" y="848"/>
                  </a:lnTo>
                  <a:lnTo>
                    <a:pt x="285109" y="0"/>
                  </a:lnTo>
                  <a:lnTo>
                    <a:pt x="299892" y="4953"/>
                  </a:lnTo>
                  <a:lnTo>
                    <a:pt x="310884" y="20418"/>
                  </a:lnTo>
                  <a:lnTo>
                    <a:pt x="315363" y="30732"/>
                  </a:lnTo>
                  <a:lnTo>
                    <a:pt x="317391" y="53982"/>
                  </a:lnTo>
                  <a:lnTo>
                    <a:pt x="309037" y="110082"/>
                  </a:lnTo>
                  <a:lnTo>
                    <a:pt x="311264" y="130513"/>
                  </a:lnTo>
                  <a:lnTo>
                    <a:pt x="316721" y="136183"/>
                  </a:lnTo>
                  <a:lnTo>
                    <a:pt x="324780" y="138857"/>
                  </a:lnTo>
                  <a:lnTo>
                    <a:pt x="334574" y="139534"/>
                  </a:lnTo>
                  <a:lnTo>
                    <a:pt x="351352" y="134393"/>
                  </a:lnTo>
                  <a:lnTo>
                    <a:pt x="413944" y="87581"/>
                  </a:lnTo>
                  <a:lnTo>
                    <a:pt x="435001" y="66759"/>
                  </a:lnTo>
                  <a:lnTo>
                    <a:pt x="444620" y="49361"/>
                  </a:lnTo>
                  <a:lnTo>
                    <a:pt x="447627" y="48922"/>
                  </a:lnTo>
                  <a:lnTo>
                    <a:pt x="450968" y="63172"/>
                  </a:lnTo>
                  <a:lnTo>
                    <a:pt x="455323" y="108303"/>
                  </a:lnTo>
                  <a:lnTo>
                    <a:pt x="469368" y="138972"/>
                  </a:lnTo>
                  <a:lnTo>
                    <a:pt x="481263" y="155143"/>
                  </a:lnTo>
                  <a:lnTo>
                    <a:pt x="499813" y="166752"/>
                  </a:lnTo>
                  <a:lnTo>
                    <a:pt x="510950" y="171395"/>
                  </a:lnTo>
                  <a:lnTo>
                    <a:pt x="521690" y="172280"/>
                  </a:lnTo>
                  <a:lnTo>
                    <a:pt x="542467" y="167368"/>
                  </a:lnTo>
                  <a:lnTo>
                    <a:pt x="567525" y="152174"/>
                  </a:lnTo>
                  <a:lnTo>
                    <a:pt x="579048" y="134115"/>
                  </a:lnTo>
                  <a:lnTo>
                    <a:pt x="592909" y="101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8584935" y="5998512"/>
              <a:ext cx="9948" cy="9949"/>
            </a:xfrm>
            <a:custGeom>
              <a:avLst/>
              <a:gdLst/>
              <a:ahLst/>
              <a:cxnLst/>
              <a:rect l="0" t="0" r="0" b="0"/>
              <a:pathLst>
                <a:path w="9948" h="9949">
                  <a:moveTo>
                    <a:pt x="9947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8715076" y="6137781"/>
              <a:ext cx="685578" cy="169081"/>
            </a:xfrm>
            <a:custGeom>
              <a:avLst/>
              <a:gdLst/>
              <a:ahLst/>
              <a:cxnLst/>
              <a:rect l="0" t="0" r="0" b="0"/>
              <a:pathLst>
                <a:path w="685578" h="169081">
                  <a:moveTo>
                    <a:pt x="19075" y="0"/>
                  </a:moveTo>
                  <a:lnTo>
                    <a:pt x="8513" y="15842"/>
                  </a:lnTo>
                  <a:lnTo>
                    <a:pt x="1945" y="52099"/>
                  </a:lnTo>
                  <a:lnTo>
                    <a:pt x="0" y="92563"/>
                  </a:lnTo>
                  <a:lnTo>
                    <a:pt x="5439" y="113352"/>
                  </a:lnTo>
                  <a:lnTo>
                    <a:pt x="9984" y="121991"/>
                  </a:lnTo>
                  <a:lnTo>
                    <a:pt x="23877" y="134538"/>
                  </a:lnTo>
                  <a:lnTo>
                    <a:pt x="32224" y="139430"/>
                  </a:lnTo>
                  <a:lnTo>
                    <a:pt x="41105" y="140482"/>
                  </a:lnTo>
                  <a:lnTo>
                    <a:pt x="59816" y="135755"/>
                  </a:lnTo>
                  <a:lnTo>
                    <a:pt x="83710" y="120666"/>
                  </a:lnTo>
                  <a:lnTo>
                    <a:pt x="94962" y="102631"/>
                  </a:lnTo>
                  <a:lnTo>
                    <a:pt x="112541" y="57891"/>
                  </a:lnTo>
                  <a:lnTo>
                    <a:pt x="110202" y="114594"/>
                  </a:lnTo>
                  <a:lnTo>
                    <a:pt x="114105" y="137145"/>
                  </a:lnTo>
                  <a:lnTo>
                    <a:pt x="127797" y="163202"/>
                  </a:lnTo>
                  <a:lnTo>
                    <a:pt x="135769" y="167383"/>
                  </a:lnTo>
                  <a:lnTo>
                    <a:pt x="156417" y="169080"/>
                  </a:lnTo>
                  <a:lnTo>
                    <a:pt x="187616" y="158541"/>
                  </a:lnTo>
                  <a:lnTo>
                    <a:pt x="204882" y="141571"/>
                  </a:lnTo>
                  <a:lnTo>
                    <a:pt x="239715" y="82996"/>
                  </a:lnTo>
                  <a:lnTo>
                    <a:pt x="255282" y="51856"/>
                  </a:lnTo>
                  <a:lnTo>
                    <a:pt x="271062" y="35574"/>
                  </a:lnTo>
                  <a:lnTo>
                    <a:pt x="279913" y="32558"/>
                  </a:lnTo>
                  <a:lnTo>
                    <a:pt x="298589" y="35103"/>
                  </a:lnTo>
                  <a:lnTo>
                    <a:pt x="304896" y="41086"/>
                  </a:lnTo>
                  <a:lnTo>
                    <a:pt x="311903" y="59525"/>
                  </a:lnTo>
                  <a:lnTo>
                    <a:pt x="315296" y="107388"/>
                  </a:lnTo>
                  <a:lnTo>
                    <a:pt x="311450" y="138542"/>
                  </a:lnTo>
                  <a:lnTo>
                    <a:pt x="312364" y="138785"/>
                  </a:lnTo>
                  <a:lnTo>
                    <a:pt x="318931" y="120335"/>
                  </a:lnTo>
                  <a:lnTo>
                    <a:pt x="340477" y="59771"/>
                  </a:lnTo>
                  <a:lnTo>
                    <a:pt x="364539" y="25193"/>
                  </a:lnTo>
                  <a:lnTo>
                    <a:pt x="372074" y="22322"/>
                  </a:lnTo>
                  <a:lnTo>
                    <a:pt x="380413" y="22618"/>
                  </a:lnTo>
                  <a:lnTo>
                    <a:pt x="389288" y="25027"/>
                  </a:lnTo>
                  <a:lnTo>
                    <a:pt x="396310" y="29948"/>
                  </a:lnTo>
                  <a:lnTo>
                    <a:pt x="407061" y="44259"/>
                  </a:lnTo>
                  <a:lnTo>
                    <a:pt x="419327" y="70958"/>
                  </a:lnTo>
                  <a:lnTo>
                    <a:pt x="420606" y="93066"/>
                  </a:lnTo>
                  <a:lnTo>
                    <a:pt x="419701" y="109892"/>
                  </a:lnTo>
                  <a:lnTo>
                    <a:pt x="421007" y="109736"/>
                  </a:lnTo>
                  <a:lnTo>
                    <a:pt x="444777" y="48974"/>
                  </a:lnTo>
                  <a:lnTo>
                    <a:pt x="473960" y="5180"/>
                  </a:lnTo>
                  <a:lnTo>
                    <a:pt x="481497" y="2348"/>
                  </a:lnTo>
                  <a:lnTo>
                    <a:pt x="489837" y="2671"/>
                  </a:lnTo>
                  <a:lnTo>
                    <a:pt x="498713" y="5096"/>
                  </a:lnTo>
                  <a:lnTo>
                    <a:pt x="504630" y="12240"/>
                  </a:lnTo>
                  <a:lnTo>
                    <a:pt x="520187" y="68190"/>
                  </a:lnTo>
                  <a:lnTo>
                    <a:pt x="534230" y="108035"/>
                  </a:lnTo>
                  <a:lnTo>
                    <a:pt x="552063" y="131243"/>
                  </a:lnTo>
                  <a:lnTo>
                    <a:pt x="568761" y="145281"/>
                  </a:lnTo>
                  <a:lnTo>
                    <a:pt x="593131" y="150047"/>
                  </a:lnTo>
                  <a:lnTo>
                    <a:pt x="643245" y="144100"/>
                  </a:lnTo>
                  <a:lnTo>
                    <a:pt x="669595" y="130138"/>
                  </a:lnTo>
                  <a:lnTo>
                    <a:pt x="678475" y="121210"/>
                  </a:lnTo>
                  <a:lnTo>
                    <a:pt x="685577" y="1094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824178" y="6606788"/>
              <a:ext cx="616763" cy="319041"/>
            </a:xfrm>
            <a:custGeom>
              <a:avLst/>
              <a:gdLst/>
              <a:ahLst/>
              <a:cxnLst/>
              <a:rect l="0" t="0" r="0" b="0"/>
              <a:pathLst>
                <a:path w="616763" h="319041">
                  <a:moveTo>
                    <a:pt x="0" y="237285"/>
                  </a:moveTo>
                  <a:lnTo>
                    <a:pt x="0" y="263690"/>
                  </a:lnTo>
                  <a:lnTo>
                    <a:pt x="8842" y="285495"/>
                  </a:lnTo>
                  <a:lnTo>
                    <a:pt x="23825" y="304030"/>
                  </a:lnTo>
                  <a:lnTo>
                    <a:pt x="41538" y="315951"/>
                  </a:lnTo>
                  <a:lnTo>
                    <a:pt x="60463" y="319040"/>
                  </a:lnTo>
                  <a:lnTo>
                    <a:pt x="99631" y="312015"/>
                  </a:lnTo>
                  <a:lnTo>
                    <a:pt x="119442" y="297395"/>
                  </a:lnTo>
                  <a:lnTo>
                    <a:pt x="143342" y="267254"/>
                  </a:lnTo>
                  <a:lnTo>
                    <a:pt x="161320" y="222082"/>
                  </a:lnTo>
                  <a:lnTo>
                    <a:pt x="162702" y="199579"/>
                  </a:lnTo>
                  <a:lnTo>
                    <a:pt x="158526" y="179631"/>
                  </a:lnTo>
                  <a:lnTo>
                    <a:pt x="149301" y="163396"/>
                  </a:lnTo>
                  <a:lnTo>
                    <a:pt x="142641" y="159288"/>
                  </a:lnTo>
                  <a:lnTo>
                    <a:pt x="126399" y="157670"/>
                  </a:lnTo>
                  <a:lnTo>
                    <a:pt x="118530" y="160997"/>
                  </a:lnTo>
                  <a:lnTo>
                    <a:pt x="103892" y="173536"/>
                  </a:lnTo>
                  <a:lnTo>
                    <a:pt x="88504" y="199238"/>
                  </a:lnTo>
                  <a:lnTo>
                    <a:pt x="86495" y="224060"/>
                  </a:lnTo>
                  <a:lnTo>
                    <a:pt x="87506" y="238416"/>
                  </a:lnTo>
                  <a:lnTo>
                    <a:pt x="91497" y="249093"/>
                  </a:lnTo>
                  <a:lnTo>
                    <a:pt x="104773" y="263903"/>
                  </a:lnTo>
                  <a:lnTo>
                    <a:pt x="127622" y="271221"/>
                  </a:lnTo>
                  <a:lnTo>
                    <a:pt x="141452" y="273173"/>
                  </a:lnTo>
                  <a:lnTo>
                    <a:pt x="165661" y="266499"/>
                  </a:lnTo>
                  <a:lnTo>
                    <a:pt x="208221" y="235196"/>
                  </a:lnTo>
                  <a:lnTo>
                    <a:pt x="254684" y="177415"/>
                  </a:lnTo>
                  <a:lnTo>
                    <a:pt x="261530" y="173055"/>
                  </a:lnTo>
                  <a:lnTo>
                    <a:pt x="268304" y="172359"/>
                  </a:lnTo>
                  <a:lnTo>
                    <a:pt x="275031" y="174106"/>
                  </a:lnTo>
                  <a:lnTo>
                    <a:pt x="280622" y="179692"/>
                  </a:lnTo>
                  <a:lnTo>
                    <a:pt x="289780" y="197687"/>
                  </a:lnTo>
                  <a:lnTo>
                    <a:pt x="295869" y="237957"/>
                  </a:lnTo>
                  <a:lnTo>
                    <a:pt x="291399" y="263006"/>
                  </a:lnTo>
                  <a:lnTo>
                    <a:pt x="287112" y="274328"/>
                  </a:lnTo>
                  <a:lnTo>
                    <a:pt x="279833" y="280771"/>
                  </a:lnTo>
                  <a:lnTo>
                    <a:pt x="270559" y="283960"/>
                  </a:lnTo>
                  <a:lnTo>
                    <a:pt x="249569" y="284557"/>
                  </a:lnTo>
                  <a:lnTo>
                    <a:pt x="225742" y="280889"/>
                  </a:lnTo>
                  <a:lnTo>
                    <a:pt x="226761" y="281829"/>
                  </a:lnTo>
                  <a:lnTo>
                    <a:pt x="230756" y="283560"/>
                  </a:lnTo>
                  <a:lnTo>
                    <a:pt x="274667" y="285235"/>
                  </a:lnTo>
                  <a:lnTo>
                    <a:pt x="320511" y="273120"/>
                  </a:lnTo>
                  <a:lnTo>
                    <a:pt x="333048" y="267807"/>
                  </a:lnTo>
                  <a:lnTo>
                    <a:pt x="352872" y="250114"/>
                  </a:lnTo>
                  <a:lnTo>
                    <a:pt x="389482" y="191037"/>
                  </a:lnTo>
                  <a:lnTo>
                    <a:pt x="410501" y="138267"/>
                  </a:lnTo>
                  <a:lnTo>
                    <a:pt x="423201" y="82223"/>
                  </a:lnTo>
                  <a:lnTo>
                    <a:pt x="423907" y="20882"/>
                  </a:lnTo>
                  <a:lnTo>
                    <a:pt x="421874" y="6802"/>
                  </a:lnTo>
                  <a:lnTo>
                    <a:pt x="419412" y="732"/>
                  </a:lnTo>
                  <a:lnTo>
                    <a:pt x="416667" y="0"/>
                  </a:lnTo>
                  <a:lnTo>
                    <a:pt x="413731" y="2829"/>
                  </a:lnTo>
                  <a:lnTo>
                    <a:pt x="409599" y="33215"/>
                  </a:lnTo>
                  <a:lnTo>
                    <a:pt x="415039" y="92995"/>
                  </a:lnTo>
                  <a:lnTo>
                    <a:pt x="420208" y="152126"/>
                  </a:lnTo>
                  <a:lnTo>
                    <a:pt x="431545" y="206953"/>
                  </a:lnTo>
                  <a:lnTo>
                    <a:pt x="446439" y="244141"/>
                  </a:lnTo>
                  <a:lnTo>
                    <a:pt x="470134" y="276160"/>
                  </a:lnTo>
                  <a:lnTo>
                    <a:pt x="494486" y="287722"/>
                  </a:lnTo>
                  <a:lnTo>
                    <a:pt x="523732" y="291755"/>
                  </a:lnTo>
                  <a:lnTo>
                    <a:pt x="555151" y="289864"/>
                  </a:lnTo>
                  <a:lnTo>
                    <a:pt x="578695" y="279444"/>
                  </a:lnTo>
                  <a:lnTo>
                    <a:pt x="616762" y="2472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7212141" y="6714752"/>
              <a:ext cx="119375" cy="9949"/>
            </a:xfrm>
            <a:custGeom>
              <a:avLst/>
              <a:gdLst/>
              <a:ahLst/>
              <a:cxnLst/>
              <a:rect l="0" t="0" r="0" b="0"/>
              <a:pathLst>
                <a:path w="119375" h="9949">
                  <a:moveTo>
                    <a:pt x="0" y="0"/>
                  </a:moveTo>
                  <a:lnTo>
                    <a:pt x="60665" y="8565"/>
                  </a:lnTo>
                  <a:lnTo>
                    <a:pt x="119374" y="99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7719379" y="6623005"/>
              <a:ext cx="447750" cy="284483"/>
            </a:xfrm>
            <a:custGeom>
              <a:avLst/>
              <a:gdLst/>
              <a:ahLst/>
              <a:cxnLst/>
              <a:rect l="0" t="0" r="0" b="0"/>
              <a:pathLst>
                <a:path w="447750" h="284483">
                  <a:moveTo>
                    <a:pt x="149316" y="181277"/>
                  </a:moveTo>
                  <a:lnTo>
                    <a:pt x="113905" y="173403"/>
                  </a:lnTo>
                  <a:lnTo>
                    <a:pt x="89365" y="174461"/>
                  </a:lnTo>
                  <a:lnTo>
                    <a:pt x="46690" y="188592"/>
                  </a:lnTo>
                  <a:lnTo>
                    <a:pt x="23017" y="204423"/>
                  </a:lnTo>
                  <a:lnTo>
                    <a:pt x="7337" y="225461"/>
                  </a:lnTo>
                  <a:lnTo>
                    <a:pt x="1609" y="237260"/>
                  </a:lnTo>
                  <a:lnTo>
                    <a:pt x="0" y="248442"/>
                  </a:lnTo>
                  <a:lnTo>
                    <a:pt x="4108" y="269710"/>
                  </a:lnTo>
                  <a:lnTo>
                    <a:pt x="10509" y="276707"/>
                  </a:lnTo>
                  <a:lnTo>
                    <a:pt x="29412" y="284482"/>
                  </a:lnTo>
                  <a:lnTo>
                    <a:pt x="52550" y="282043"/>
                  </a:lnTo>
                  <a:lnTo>
                    <a:pt x="75360" y="273590"/>
                  </a:lnTo>
                  <a:lnTo>
                    <a:pt x="101735" y="254192"/>
                  </a:lnTo>
                  <a:lnTo>
                    <a:pt x="149600" y="191261"/>
                  </a:lnTo>
                  <a:lnTo>
                    <a:pt x="173280" y="141248"/>
                  </a:lnTo>
                  <a:lnTo>
                    <a:pt x="188600" y="86337"/>
                  </a:lnTo>
                  <a:lnTo>
                    <a:pt x="198783" y="25822"/>
                  </a:lnTo>
                  <a:lnTo>
                    <a:pt x="203723" y="3865"/>
                  </a:lnTo>
                  <a:lnTo>
                    <a:pt x="203272" y="0"/>
                  </a:lnTo>
                  <a:lnTo>
                    <a:pt x="200761" y="739"/>
                  </a:lnTo>
                  <a:lnTo>
                    <a:pt x="196877" y="4548"/>
                  </a:lnTo>
                  <a:lnTo>
                    <a:pt x="186128" y="36313"/>
                  </a:lnTo>
                  <a:lnTo>
                    <a:pt x="181641" y="94348"/>
                  </a:lnTo>
                  <a:lnTo>
                    <a:pt x="190251" y="145930"/>
                  </a:lnTo>
                  <a:lnTo>
                    <a:pt x="202341" y="186647"/>
                  </a:lnTo>
                  <a:lnTo>
                    <a:pt x="214885" y="207980"/>
                  </a:lnTo>
                  <a:lnTo>
                    <a:pt x="240589" y="231313"/>
                  </a:lnTo>
                  <a:lnTo>
                    <a:pt x="259516" y="241464"/>
                  </a:lnTo>
                  <a:lnTo>
                    <a:pt x="268100" y="242403"/>
                  </a:lnTo>
                  <a:lnTo>
                    <a:pt x="283533" y="237551"/>
                  </a:lnTo>
                  <a:lnTo>
                    <a:pt x="318290" y="215318"/>
                  </a:lnTo>
                  <a:lnTo>
                    <a:pt x="339510" y="189521"/>
                  </a:lnTo>
                  <a:lnTo>
                    <a:pt x="349167" y="170572"/>
                  </a:lnTo>
                  <a:lnTo>
                    <a:pt x="355537" y="135981"/>
                  </a:lnTo>
                  <a:lnTo>
                    <a:pt x="353115" y="126763"/>
                  </a:lnTo>
                  <a:lnTo>
                    <a:pt x="348184" y="119512"/>
                  </a:lnTo>
                  <a:lnTo>
                    <a:pt x="341582" y="113573"/>
                  </a:lnTo>
                  <a:lnTo>
                    <a:pt x="333864" y="110719"/>
                  </a:lnTo>
                  <a:lnTo>
                    <a:pt x="316446" y="110495"/>
                  </a:lnTo>
                  <a:lnTo>
                    <a:pt x="309370" y="115299"/>
                  </a:lnTo>
                  <a:lnTo>
                    <a:pt x="298560" y="132426"/>
                  </a:lnTo>
                  <a:lnTo>
                    <a:pt x="291541" y="166926"/>
                  </a:lnTo>
                  <a:lnTo>
                    <a:pt x="295794" y="186320"/>
                  </a:lnTo>
                  <a:lnTo>
                    <a:pt x="306157" y="202309"/>
                  </a:lnTo>
                  <a:lnTo>
                    <a:pt x="321817" y="216784"/>
                  </a:lnTo>
                  <a:lnTo>
                    <a:pt x="342777" y="224691"/>
                  </a:lnTo>
                  <a:lnTo>
                    <a:pt x="397539" y="229767"/>
                  </a:lnTo>
                  <a:lnTo>
                    <a:pt x="420275" y="224566"/>
                  </a:lnTo>
                  <a:lnTo>
                    <a:pt x="447749" y="2111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398875" y="6565536"/>
              <a:ext cx="148571" cy="243450"/>
            </a:xfrm>
            <a:custGeom>
              <a:avLst/>
              <a:gdLst/>
              <a:ahLst/>
              <a:cxnLst/>
              <a:rect l="0" t="0" r="0" b="0"/>
              <a:pathLst>
                <a:path w="148571" h="243450">
                  <a:moveTo>
                    <a:pt x="96530" y="0"/>
                  </a:moveTo>
                  <a:lnTo>
                    <a:pt x="68838" y="32972"/>
                  </a:lnTo>
                  <a:lnTo>
                    <a:pt x="33742" y="93762"/>
                  </a:lnTo>
                  <a:lnTo>
                    <a:pt x="11976" y="140522"/>
                  </a:lnTo>
                  <a:lnTo>
                    <a:pt x="0" y="200553"/>
                  </a:lnTo>
                  <a:lnTo>
                    <a:pt x="4257" y="222140"/>
                  </a:lnTo>
                  <a:lnTo>
                    <a:pt x="8487" y="230991"/>
                  </a:lnTo>
                  <a:lnTo>
                    <a:pt x="15728" y="236892"/>
                  </a:lnTo>
                  <a:lnTo>
                    <a:pt x="35564" y="243449"/>
                  </a:lnTo>
                  <a:lnTo>
                    <a:pt x="66308" y="241859"/>
                  </a:lnTo>
                  <a:lnTo>
                    <a:pt x="86414" y="231287"/>
                  </a:lnTo>
                  <a:lnTo>
                    <a:pt x="126340" y="197481"/>
                  </a:lnTo>
                  <a:lnTo>
                    <a:pt x="145645" y="163394"/>
                  </a:lnTo>
                  <a:lnTo>
                    <a:pt x="148570" y="141148"/>
                  </a:lnTo>
                  <a:lnTo>
                    <a:pt x="147803" y="130574"/>
                  </a:lnTo>
                  <a:lnTo>
                    <a:pt x="143976" y="124629"/>
                  </a:lnTo>
                  <a:lnTo>
                    <a:pt x="138108" y="121772"/>
                  </a:lnTo>
                  <a:lnTo>
                    <a:pt x="130880" y="120972"/>
                  </a:lnTo>
                  <a:lnTo>
                    <a:pt x="116956" y="125978"/>
                  </a:lnTo>
                  <a:lnTo>
                    <a:pt x="110147" y="130408"/>
                  </a:lnTo>
                  <a:lnTo>
                    <a:pt x="99635" y="144173"/>
                  </a:lnTo>
                  <a:lnTo>
                    <a:pt x="83879" y="180028"/>
                  </a:lnTo>
                  <a:lnTo>
                    <a:pt x="82802" y="196438"/>
                  </a:lnTo>
                  <a:lnTo>
                    <a:pt x="86582" y="2188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8567588" y="6545640"/>
              <a:ext cx="142136" cy="178919"/>
            </a:xfrm>
            <a:custGeom>
              <a:avLst/>
              <a:gdLst/>
              <a:ahLst/>
              <a:cxnLst/>
              <a:rect l="0" t="0" r="0" b="0"/>
              <a:pathLst>
                <a:path w="142136" h="178919">
                  <a:moveTo>
                    <a:pt x="96929" y="0"/>
                  </a:moveTo>
                  <a:lnTo>
                    <a:pt x="47288" y="60463"/>
                  </a:lnTo>
                  <a:lnTo>
                    <a:pt x="6054" y="120801"/>
                  </a:lnTo>
                  <a:lnTo>
                    <a:pt x="0" y="154921"/>
                  </a:lnTo>
                  <a:lnTo>
                    <a:pt x="2466" y="164072"/>
                  </a:lnTo>
                  <a:lnTo>
                    <a:pt x="7427" y="171279"/>
                  </a:lnTo>
                  <a:lnTo>
                    <a:pt x="14049" y="177188"/>
                  </a:lnTo>
                  <a:lnTo>
                    <a:pt x="22885" y="178918"/>
                  </a:lnTo>
                  <a:lnTo>
                    <a:pt x="76235" y="165559"/>
                  </a:lnTo>
                  <a:lnTo>
                    <a:pt x="106641" y="145217"/>
                  </a:lnTo>
                  <a:lnTo>
                    <a:pt x="131369" y="118188"/>
                  </a:lnTo>
                  <a:lnTo>
                    <a:pt x="139869" y="96003"/>
                  </a:lnTo>
                  <a:lnTo>
                    <a:pt x="142135" y="83897"/>
                  </a:lnTo>
                  <a:lnTo>
                    <a:pt x="138759" y="61605"/>
                  </a:lnTo>
                  <a:lnTo>
                    <a:pt x="129889" y="42854"/>
                  </a:lnTo>
                  <a:lnTo>
                    <a:pt x="106877" y="198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853525" y="6536102"/>
              <a:ext cx="144674" cy="193699"/>
            </a:xfrm>
            <a:custGeom>
              <a:avLst/>
              <a:gdLst/>
              <a:ahLst/>
              <a:cxnLst/>
              <a:rect l="0" t="0" r="0" b="0"/>
              <a:pathLst>
                <a:path w="144674" h="193699">
                  <a:moveTo>
                    <a:pt x="0" y="9538"/>
                  </a:moveTo>
                  <a:lnTo>
                    <a:pt x="26037" y="2701"/>
                  </a:lnTo>
                  <a:lnTo>
                    <a:pt x="82106" y="204"/>
                  </a:lnTo>
                  <a:lnTo>
                    <a:pt x="97844" y="0"/>
                  </a:lnTo>
                  <a:lnTo>
                    <a:pt x="109442" y="3179"/>
                  </a:lnTo>
                  <a:lnTo>
                    <a:pt x="118279" y="8615"/>
                  </a:lnTo>
                  <a:lnTo>
                    <a:pt x="125275" y="15555"/>
                  </a:lnTo>
                  <a:lnTo>
                    <a:pt x="127729" y="22391"/>
                  </a:lnTo>
                  <a:lnTo>
                    <a:pt x="127154" y="29160"/>
                  </a:lnTo>
                  <a:lnTo>
                    <a:pt x="124560" y="35883"/>
                  </a:lnTo>
                  <a:lnTo>
                    <a:pt x="105068" y="55906"/>
                  </a:lnTo>
                  <a:lnTo>
                    <a:pt x="49356" y="81901"/>
                  </a:lnTo>
                  <a:lnTo>
                    <a:pt x="46168" y="82097"/>
                  </a:lnTo>
                  <a:lnTo>
                    <a:pt x="47359" y="80017"/>
                  </a:lnTo>
                  <a:lnTo>
                    <a:pt x="51468" y="76419"/>
                  </a:lnTo>
                  <a:lnTo>
                    <a:pt x="67824" y="75370"/>
                  </a:lnTo>
                  <a:lnTo>
                    <a:pt x="109068" y="83702"/>
                  </a:lnTo>
                  <a:lnTo>
                    <a:pt x="133882" y="98077"/>
                  </a:lnTo>
                  <a:lnTo>
                    <a:pt x="142401" y="118892"/>
                  </a:lnTo>
                  <a:lnTo>
                    <a:pt x="144673" y="132179"/>
                  </a:lnTo>
                  <a:lnTo>
                    <a:pt x="142872" y="143248"/>
                  </a:lnTo>
                  <a:lnTo>
                    <a:pt x="132027" y="161442"/>
                  </a:lnTo>
                  <a:lnTo>
                    <a:pt x="107280" y="184113"/>
                  </a:lnTo>
                  <a:lnTo>
                    <a:pt x="82681" y="192132"/>
                  </a:lnTo>
                  <a:lnTo>
                    <a:pt x="43657" y="193698"/>
                  </a:lnTo>
                  <a:lnTo>
                    <a:pt x="0" y="1885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8999870" y="6525744"/>
              <a:ext cx="167994" cy="189009"/>
            </a:xfrm>
            <a:custGeom>
              <a:avLst/>
              <a:gdLst/>
              <a:ahLst/>
              <a:cxnLst/>
              <a:rect l="0" t="0" r="0" b="0"/>
              <a:pathLst>
                <a:path w="167994" h="189009">
                  <a:moveTo>
                    <a:pt x="132193" y="0"/>
                  </a:moveTo>
                  <a:lnTo>
                    <a:pt x="76809" y="19127"/>
                  </a:lnTo>
                  <a:lnTo>
                    <a:pt x="26281" y="50075"/>
                  </a:lnTo>
                  <a:lnTo>
                    <a:pt x="12171" y="64258"/>
                  </a:lnTo>
                  <a:lnTo>
                    <a:pt x="2215" y="81614"/>
                  </a:lnTo>
                  <a:lnTo>
                    <a:pt x="0" y="100381"/>
                  </a:lnTo>
                  <a:lnTo>
                    <a:pt x="957" y="110028"/>
                  </a:lnTo>
                  <a:lnTo>
                    <a:pt x="6017" y="116459"/>
                  </a:lnTo>
                  <a:lnTo>
                    <a:pt x="23428" y="123604"/>
                  </a:lnTo>
                  <a:lnTo>
                    <a:pt x="58087" y="122347"/>
                  </a:lnTo>
                  <a:lnTo>
                    <a:pt x="91077" y="109693"/>
                  </a:lnTo>
                  <a:lnTo>
                    <a:pt x="116572" y="91943"/>
                  </a:lnTo>
                  <a:lnTo>
                    <a:pt x="158514" y="39130"/>
                  </a:lnTo>
                  <a:lnTo>
                    <a:pt x="163004" y="37140"/>
                  </a:lnTo>
                  <a:lnTo>
                    <a:pt x="165998" y="40234"/>
                  </a:lnTo>
                  <a:lnTo>
                    <a:pt x="167993" y="46718"/>
                  </a:lnTo>
                  <a:lnTo>
                    <a:pt x="165521" y="71687"/>
                  </a:lnTo>
                  <a:lnTo>
                    <a:pt x="153777" y="134783"/>
                  </a:lnTo>
                  <a:lnTo>
                    <a:pt x="142141" y="1890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9208522" y="6535692"/>
              <a:ext cx="149736" cy="205321"/>
            </a:xfrm>
            <a:custGeom>
              <a:avLst/>
              <a:gdLst/>
              <a:ahLst/>
              <a:cxnLst/>
              <a:rect l="0" t="0" r="0" b="0"/>
              <a:pathLst>
                <a:path w="149736" h="205321">
                  <a:moveTo>
                    <a:pt x="102601" y="0"/>
                  </a:moveTo>
                  <a:lnTo>
                    <a:pt x="61063" y="32973"/>
                  </a:lnTo>
                  <a:lnTo>
                    <a:pt x="23662" y="90815"/>
                  </a:lnTo>
                  <a:lnTo>
                    <a:pt x="1899" y="137558"/>
                  </a:lnTo>
                  <a:lnTo>
                    <a:pt x="0" y="161352"/>
                  </a:lnTo>
                  <a:lnTo>
                    <a:pt x="1041" y="173886"/>
                  </a:lnTo>
                  <a:lnTo>
                    <a:pt x="5050" y="183348"/>
                  </a:lnTo>
                  <a:lnTo>
                    <a:pt x="18349" y="196809"/>
                  </a:lnTo>
                  <a:lnTo>
                    <a:pt x="38259" y="203528"/>
                  </a:lnTo>
                  <a:lnTo>
                    <a:pt x="49759" y="205320"/>
                  </a:lnTo>
                  <a:lnTo>
                    <a:pt x="71379" y="201415"/>
                  </a:lnTo>
                  <a:lnTo>
                    <a:pt x="99245" y="186789"/>
                  </a:lnTo>
                  <a:lnTo>
                    <a:pt x="121502" y="165507"/>
                  </a:lnTo>
                  <a:lnTo>
                    <a:pt x="134213" y="146509"/>
                  </a:lnTo>
                  <a:lnTo>
                    <a:pt x="146478" y="110957"/>
                  </a:lnTo>
                  <a:lnTo>
                    <a:pt x="149735" y="85421"/>
                  </a:lnTo>
                  <a:lnTo>
                    <a:pt x="145287" y="62282"/>
                  </a:lnTo>
                  <a:lnTo>
                    <a:pt x="134836" y="42050"/>
                  </a:lnTo>
                  <a:lnTo>
                    <a:pt x="119138" y="25690"/>
                  </a:lnTo>
                  <a:lnTo>
                    <a:pt x="104056" y="16944"/>
                  </a:lnTo>
                  <a:lnTo>
                    <a:pt x="82705" y="99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9427163" y="6635170"/>
              <a:ext cx="53073" cy="119375"/>
            </a:xfrm>
            <a:custGeom>
              <a:avLst/>
              <a:gdLst/>
              <a:ahLst/>
              <a:cxnLst/>
              <a:rect l="0" t="0" r="0" b="0"/>
              <a:pathLst>
                <a:path w="53073" h="119375">
                  <a:moveTo>
                    <a:pt x="43124" y="0"/>
                  </a:moveTo>
                  <a:lnTo>
                    <a:pt x="27241" y="18094"/>
                  </a:lnTo>
                  <a:lnTo>
                    <a:pt x="1637" y="69179"/>
                  </a:lnTo>
                  <a:lnTo>
                    <a:pt x="0" y="89328"/>
                  </a:lnTo>
                  <a:lnTo>
                    <a:pt x="1111" y="99343"/>
                  </a:lnTo>
                  <a:lnTo>
                    <a:pt x="6273" y="106020"/>
                  </a:lnTo>
                  <a:lnTo>
                    <a:pt x="23798" y="113438"/>
                  </a:lnTo>
                  <a:lnTo>
                    <a:pt x="53072" y="1193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9540194" y="6635170"/>
              <a:ext cx="142208" cy="105649"/>
            </a:xfrm>
            <a:custGeom>
              <a:avLst/>
              <a:gdLst/>
              <a:ahLst/>
              <a:cxnLst/>
              <a:rect l="0" t="0" r="0" b="0"/>
              <a:pathLst>
                <a:path w="142208" h="105649">
                  <a:moveTo>
                    <a:pt x="9676" y="0"/>
                  </a:moveTo>
                  <a:lnTo>
                    <a:pt x="1110" y="60664"/>
                  </a:lnTo>
                  <a:lnTo>
                    <a:pt x="0" y="105648"/>
                  </a:lnTo>
                  <a:lnTo>
                    <a:pt x="914" y="86446"/>
                  </a:lnTo>
                  <a:lnTo>
                    <a:pt x="13585" y="39385"/>
                  </a:lnTo>
                  <a:lnTo>
                    <a:pt x="28396" y="15109"/>
                  </a:lnTo>
                  <a:lnTo>
                    <a:pt x="35419" y="11178"/>
                  </a:lnTo>
                  <a:lnTo>
                    <a:pt x="52066" y="9757"/>
                  </a:lnTo>
                  <a:lnTo>
                    <a:pt x="58937" y="13137"/>
                  </a:lnTo>
                  <a:lnTo>
                    <a:pt x="69519" y="25734"/>
                  </a:lnTo>
                  <a:lnTo>
                    <a:pt x="76409" y="62031"/>
                  </a:lnTo>
                  <a:lnTo>
                    <a:pt x="73170" y="97225"/>
                  </a:lnTo>
                  <a:lnTo>
                    <a:pt x="71901" y="99081"/>
                  </a:lnTo>
                  <a:lnTo>
                    <a:pt x="70491" y="86407"/>
                  </a:lnTo>
                  <a:lnTo>
                    <a:pt x="74978" y="58761"/>
                  </a:lnTo>
                  <a:lnTo>
                    <a:pt x="94338" y="20818"/>
                  </a:lnTo>
                  <a:lnTo>
                    <a:pt x="106622" y="5199"/>
                  </a:lnTo>
                  <a:lnTo>
                    <a:pt x="112992" y="2361"/>
                  </a:lnTo>
                  <a:lnTo>
                    <a:pt x="119449" y="2679"/>
                  </a:lnTo>
                  <a:lnTo>
                    <a:pt x="125965" y="5102"/>
                  </a:lnTo>
                  <a:lnTo>
                    <a:pt x="136153" y="16637"/>
                  </a:lnTo>
                  <a:lnTo>
                    <a:pt x="140417" y="24355"/>
                  </a:lnTo>
                  <a:lnTo>
                    <a:pt x="142207" y="44721"/>
                  </a:lnTo>
                  <a:lnTo>
                    <a:pt x="129049" y="994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9788616" y="6396423"/>
              <a:ext cx="99544" cy="159165"/>
            </a:xfrm>
            <a:custGeom>
              <a:avLst/>
              <a:gdLst/>
              <a:ahLst/>
              <a:cxnLst/>
              <a:rect l="0" t="0" r="0" b="0"/>
              <a:pathLst>
                <a:path w="99544" h="159165">
                  <a:moveTo>
                    <a:pt x="9948" y="0"/>
                  </a:moveTo>
                  <a:lnTo>
                    <a:pt x="68616" y="5281"/>
                  </a:lnTo>
                  <a:lnTo>
                    <a:pt x="93896" y="19126"/>
                  </a:lnTo>
                  <a:lnTo>
                    <a:pt x="97967" y="26015"/>
                  </a:lnTo>
                  <a:lnTo>
                    <a:pt x="99543" y="42511"/>
                  </a:lnTo>
                  <a:lnTo>
                    <a:pt x="96205" y="50447"/>
                  </a:lnTo>
                  <a:lnTo>
                    <a:pt x="83655" y="65160"/>
                  </a:lnTo>
                  <a:lnTo>
                    <a:pt x="57947" y="80590"/>
                  </a:lnTo>
                  <a:lnTo>
                    <a:pt x="56316" y="84675"/>
                  </a:lnTo>
                  <a:lnTo>
                    <a:pt x="59650" y="88504"/>
                  </a:lnTo>
                  <a:lnTo>
                    <a:pt x="91489" y="107872"/>
                  </a:lnTo>
                  <a:lnTo>
                    <a:pt x="96363" y="115022"/>
                  </a:lnTo>
                  <a:lnTo>
                    <a:pt x="98830" y="131809"/>
                  </a:lnTo>
                  <a:lnTo>
                    <a:pt x="95730" y="138717"/>
                  </a:lnTo>
                  <a:lnTo>
                    <a:pt x="83443" y="149340"/>
                  </a:lnTo>
                  <a:lnTo>
                    <a:pt x="47322" y="156254"/>
                  </a:lnTo>
                  <a:lnTo>
                    <a:pt x="0" y="1591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9888094" y="669485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270848" y="4375496"/>
            <a:ext cx="209886" cy="279848"/>
            <a:chOff x="3568049" y="3517511"/>
            <a:chExt cx="209886" cy="279848"/>
          </a:xfrm>
        </p:grpSpPr>
        <p:sp>
          <p:nvSpPr>
            <p:cNvPr id="65" name="Freeform 64"/>
            <p:cNvSpPr/>
            <p:nvPr/>
          </p:nvSpPr>
          <p:spPr>
            <a:xfrm>
              <a:off x="3583596" y="3556379"/>
              <a:ext cx="163245" cy="217660"/>
            </a:xfrm>
            <a:custGeom>
              <a:avLst/>
              <a:gdLst/>
              <a:ahLst/>
              <a:cxnLst/>
              <a:rect l="0" t="0" r="0" b="0"/>
              <a:pathLst>
                <a:path w="163245" h="217660">
                  <a:moveTo>
                    <a:pt x="0" y="0"/>
                  </a:moveTo>
                  <a:lnTo>
                    <a:pt x="40775" y="57116"/>
                  </a:lnTo>
                  <a:lnTo>
                    <a:pt x="65516" y="95087"/>
                  </a:lnTo>
                  <a:lnTo>
                    <a:pt x="95074" y="133104"/>
                  </a:lnTo>
                  <a:lnTo>
                    <a:pt x="120784" y="178875"/>
                  </a:lnTo>
                  <a:lnTo>
                    <a:pt x="146220" y="205295"/>
                  </a:lnTo>
                  <a:lnTo>
                    <a:pt x="163244" y="2176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568049" y="3517511"/>
              <a:ext cx="209886" cy="279848"/>
            </a:xfrm>
            <a:custGeom>
              <a:avLst/>
              <a:gdLst/>
              <a:ahLst/>
              <a:cxnLst/>
              <a:rect l="0" t="0" r="0" b="0"/>
              <a:pathLst>
                <a:path w="209886" h="279848">
                  <a:moveTo>
                    <a:pt x="209885" y="0"/>
                  </a:moveTo>
                  <a:lnTo>
                    <a:pt x="192131" y="7070"/>
                  </a:lnTo>
                  <a:lnTo>
                    <a:pt x="176314" y="20329"/>
                  </a:lnTo>
                  <a:lnTo>
                    <a:pt x="134746" y="77922"/>
                  </a:lnTo>
                  <a:lnTo>
                    <a:pt x="88100" y="137683"/>
                  </a:lnTo>
                  <a:lnTo>
                    <a:pt x="36276" y="198529"/>
                  </a:lnTo>
                  <a:lnTo>
                    <a:pt x="8456" y="256242"/>
                  </a:lnTo>
                  <a:lnTo>
                    <a:pt x="0" y="2798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68" name="Freeform 67"/>
          <p:cNvSpPr/>
          <p:nvPr/>
        </p:nvSpPr>
        <p:spPr>
          <a:xfrm>
            <a:off x="3643977" y="4150064"/>
            <a:ext cx="240981" cy="855089"/>
          </a:xfrm>
          <a:custGeom>
            <a:avLst/>
            <a:gdLst/>
            <a:ahLst/>
            <a:cxnLst/>
            <a:rect l="0" t="0" r="0" b="0"/>
            <a:pathLst>
              <a:path w="240981" h="855089">
                <a:moveTo>
                  <a:pt x="0" y="0"/>
                </a:moveTo>
                <a:lnTo>
                  <a:pt x="0" y="60791"/>
                </a:lnTo>
                <a:lnTo>
                  <a:pt x="0" y="116078"/>
                </a:lnTo>
                <a:lnTo>
                  <a:pt x="0" y="174563"/>
                </a:lnTo>
                <a:lnTo>
                  <a:pt x="0" y="234387"/>
                </a:lnTo>
                <a:lnTo>
                  <a:pt x="0" y="297862"/>
                </a:lnTo>
                <a:lnTo>
                  <a:pt x="0" y="360163"/>
                </a:lnTo>
                <a:lnTo>
                  <a:pt x="0" y="422361"/>
                </a:lnTo>
                <a:lnTo>
                  <a:pt x="0" y="476489"/>
                </a:lnTo>
                <a:lnTo>
                  <a:pt x="0" y="533062"/>
                </a:lnTo>
                <a:lnTo>
                  <a:pt x="0" y="595907"/>
                </a:lnTo>
                <a:lnTo>
                  <a:pt x="0" y="659017"/>
                </a:lnTo>
                <a:lnTo>
                  <a:pt x="0" y="716674"/>
                </a:lnTo>
                <a:lnTo>
                  <a:pt x="10820" y="773156"/>
                </a:lnTo>
                <a:lnTo>
                  <a:pt x="14614" y="812257"/>
                </a:lnTo>
                <a:lnTo>
                  <a:pt x="14925" y="811850"/>
                </a:lnTo>
                <a:lnTo>
                  <a:pt x="13190" y="755525"/>
                </a:lnTo>
                <a:lnTo>
                  <a:pt x="8487" y="701542"/>
                </a:lnTo>
                <a:lnTo>
                  <a:pt x="7868" y="643718"/>
                </a:lnTo>
                <a:lnTo>
                  <a:pt x="11909" y="584647"/>
                </a:lnTo>
                <a:lnTo>
                  <a:pt x="25828" y="544362"/>
                </a:lnTo>
                <a:lnTo>
                  <a:pt x="44545" y="513095"/>
                </a:lnTo>
                <a:lnTo>
                  <a:pt x="56938" y="502131"/>
                </a:lnTo>
                <a:lnTo>
                  <a:pt x="86008" y="488055"/>
                </a:lnTo>
                <a:lnTo>
                  <a:pt x="113104" y="483765"/>
                </a:lnTo>
                <a:lnTo>
                  <a:pt x="143014" y="490747"/>
                </a:lnTo>
                <a:lnTo>
                  <a:pt x="165504" y="503757"/>
                </a:lnTo>
                <a:lnTo>
                  <a:pt x="183108" y="522678"/>
                </a:lnTo>
                <a:lnTo>
                  <a:pt x="199264" y="548823"/>
                </a:lnTo>
                <a:lnTo>
                  <a:pt x="213080" y="604983"/>
                </a:lnTo>
                <a:lnTo>
                  <a:pt x="223950" y="663677"/>
                </a:lnTo>
                <a:lnTo>
                  <a:pt x="231996" y="718866"/>
                </a:lnTo>
                <a:lnTo>
                  <a:pt x="233100" y="780041"/>
                </a:lnTo>
                <a:lnTo>
                  <a:pt x="239345" y="829477"/>
                </a:lnTo>
                <a:lnTo>
                  <a:pt x="240980" y="8550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9" name="Freeform 68"/>
          <p:cNvSpPr/>
          <p:nvPr/>
        </p:nvSpPr>
        <p:spPr>
          <a:xfrm>
            <a:off x="5564039" y="7065137"/>
            <a:ext cx="225433" cy="46642"/>
          </a:xfrm>
          <a:custGeom>
            <a:avLst/>
            <a:gdLst/>
            <a:ahLst/>
            <a:cxnLst/>
            <a:rect l="0" t="0" r="0" b="0"/>
            <a:pathLst>
              <a:path w="225433" h="46642">
                <a:moveTo>
                  <a:pt x="0" y="46641"/>
                </a:moveTo>
                <a:lnTo>
                  <a:pt x="4126" y="34261"/>
                </a:lnTo>
                <a:lnTo>
                  <a:pt x="8797" y="30614"/>
                </a:lnTo>
                <a:lnTo>
                  <a:pt x="55254" y="18618"/>
                </a:lnTo>
                <a:lnTo>
                  <a:pt x="113449" y="14953"/>
                </a:lnTo>
                <a:lnTo>
                  <a:pt x="173136" y="2117"/>
                </a:lnTo>
                <a:lnTo>
                  <a:pt x="22543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3639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5371" y="339488"/>
            <a:ext cx="8779646" cy="203132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CA" sz="2100" b="1" u="sng" dirty="0" err="1" smtClean="0">
                <a:solidFill>
                  <a:srgbClr val="FF0080"/>
                </a:solidFill>
                <a:latin typeface="Arial - 28"/>
              </a:rPr>
              <a:t>Exemple</a:t>
            </a:r>
            <a:r>
              <a:rPr lang="en-CA" sz="2100" b="1" u="sng" dirty="0" smtClean="0">
                <a:solidFill>
                  <a:srgbClr val="FF0080"/>
                </a:solidFill>
                <a:latin typeface="Arial - 28"/>
              </a:rPr>
              <a:t> 2:</a:t>
            </a:r>
            <a:r>
              <a:rPr lang="en-CA" sz="2100" dirty="0" smtClean="0">
                <a:solidFill>
                  <a:srgbClr val="FF0080"/>
                </a:solidFill>
                <a:latin typeface="Arial - 28"/>
              </a:rPr>
              <a:t> </a:t>
            </a:r>
          </a:p>
          <a:p>
            <a:endParaRPr lang="en-CA" sz="2100" dirty="0" smtClean="0">
              <a:solidFill>
                <a:srgbClr val="FF0080"/>
              </a:solidFill>
              <a:latin typeface="Arial - 28"/>
            </a:endParaRPr>
          </a:p>
          <a:p>
            <a:r>
              <a:rPr lang="fr-FR" sz="2100" dirty="0" smtClean="0">
                <a:solidFill>
                  <a:srgbClr val="FF0080"/>
                </a:solidFill>
                <a:latin typeface="Arial - 28"/>
              </a:rPr>
              <a:t>Un jeu de 54 cartes est rangé dans une boîte qui a la forme </a:t>
            </a:r>
            <a:r>
              <a:rPr lang="fr-FR" sz="2100" dirty="0" smtClean="0">
                <a:solidFill>
                  <a:srgbClr val="FF0080"/>
                </a:solidFill>
                <a:latin typeface="Arial - 28"/>
              </a:rPr>
              <a:t>d'un </a:t>
            </a:r>
            <a:r>
              <a:rPr lang="fr-FR" sz="2100" dirty="0" smtClean="0">
                <a:solidFill>
                  <a:srgbClr val="FF0080"/>
                </a:solidFill>
                <a:latin typeface="Arial - 28"/>
              </a:rPr>
              <a:t>prisme rectangulaire.</a:t>
            </a:r>
          </a:p>
          <a:p>
            <a:r>
              <a:rPr lang="fr-FR" sz="2100" dirty="0" smtClean="0">
                <a:solidFill>
                  <a:srgbClr val="FF0080"/>
                </a:solidFill>
                <a:latin typeface="Arial - 28"/>
              </a:rPr>
              <a:t>Les dimensions de la boîte sont de 6,5 cm sur 9,0 cm sur </a:t>
            </a:r>
            <a:r>
              <a:rPr lang="fr-FR" sz="2100" dirty="0" smtClean="0">
                <a:solidFill>
                  <a:srgbClr val="FF0080"/>
                </a:solidFill>
                <a:latin typeface="Arial - 28"/>
              </a:rPr>
              <a:t>1,6 </a:t>
            </a:r>
            <a:r>
              <a:rPr lang="fr-FR" sz="2100" dirty="0" smtClean="0">
                <a:solidFill>
                  <a:srgbClr val="FF0080"/>
                </a:solidFill>
                <a:latin typeface="Arial - 28"/>
              </a:rPr>
              <a:t>cm. </a:t>
            </a:r>
          </a:p>
          <a:p>
            <a:r>
              <a:rPr lang="fr-FR" sz="2100" dirty="0" smtClean="0">
                <a:solidFill>
                  <a:srgbClr val="FF0080"/>
                </a:solidFill>
                <a:latin typeface="Arial - 28"/>
              </a:rPr>
              <a:t>Quel est le volume de la boîte?</a:t>
            </a:r>
            <a:endParaRPr lang="en-CA" sz="2100" dirty="0">
              <a:solidFill>
                <a:srgbClr val="FF0080"/>
              </a:solidFill>
              <a:latin typeface="Arial - 28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883864" y="3531462"/>
            <a:ext cx="1551855" cy="457598"/>
            <a:chOff x="6883864" y="3531462"/>
            <a:chExt cx="1551855" cy="457598"/>
          </a:xfrm>
        </p:grpSpPr>
        <p:sp>
          <p:nvSpPr>
            <p:cNvPr id="3" name="Freeform 2"/>
            <p:cNvSpPr/>
            <p:nvPr/>
          </p:nvSpPr>
          <p:spPr>
            <a:xfrm>
              <a:off x="6883864" y="3541410"/>
              <a:ext cx="9949" cy="417808"/>
            </a:xfrm>
            <a:custGeom>
              <a:avLst/>
              <a:gdLst/>
              <a:ahLst/>
              <a:cxnLst/>
              <a:rect l="0" t="0" r="0" b="0"/>
              <a:pathLst>
                <a:path w="9949" h="417808">
                  <a:moveTo>
                    <a:pt x="9948" y="0"/>
                  </a:moveTo>
                  <a:lnTo>
                    <a:pt x="4667" y="15843"/>
                  </a:lnTo>
                  <a:lnTo>
                    <a:pt x="5022" y="32463"/>
                  </a:lnTo>
                  <a:lnTo>
                    <a:pt x="8975" y="75433"/>
                  </a:lnTo>
                  <a:lnTo>
                    <a:pt x="1946" y="134670"/>
                  </a:lnTo>
                  <a:lnTo>
                    <a:pt x="385" y="196696"/>
                  </a:lnTo>
                  <a:lnTo>
                    <a:pt x="6913" y="254225"/>
                  </a:lnTo>
                  <a:lnTo>
                    <a:pt x="6401" y="305216"/>
                  </a:lnTo>
                  <a:lnTo>
                    <a:pt x="843" y="365645"/>
                  </a:lnTo>
                  <a:lnTo>
                    <a:pt x="0" y="41780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" name="Freeform 3"/>
            <p:cNvSpPr/>
            <p:nvPr/>
          </p:nvSpPr>
          <p:spPr>
            <a:xfrm>
              <a:off x="6923656" y="3531462"/>
              <a:ext cx="1512063" cy="19897"/>
            </a:xfrm>
            <a:custGeom>
              <a:avLst/>
              <a:gdLst/>
              <a:ahLst/>
              <a:cxnLst/>
              <a:rect l="0" t="0" r="0" b="0"/>
              <a:pathLst>
                <a:path w="1512063" h="19897">
                  <a:moveTo>
                    <a:pt x="0" y="19896"/>
                  </a:moveTo>
                  <a:lnTo>
                    <a:pt x="35411" y="12022"/>
                  </a:lnTo>
                  <a:lnTo>
                    <a:pt x="71284" y="13510"/>
                  </a:lnTo>
                  <a:lnTo>
                    <a:pt x="123015" y="18634"/>
                  </a:lnTo>
                  <a:lnTo>
                    <a:pt x="176913" y="19646"/>
                  </a:lnTo>
                  <a:lnTo>
                    <a:pt x="239632" y="19846"/>
                  </a:lnTo>
                  <a:lnTo>
                    <a:pt x="291696" y="19881"/>
                  </a:lnTo>
                  <a:lnTo>
                    <a:pt x="346175" y="19892"/>
                  </a:lnTo>
                  <a:lnTo>
                    <a:pt x="408815" y="14614"/>
                  </a:lnTo>
                  <a:lnTo>
                    <a:pt x="464868" y="10869"/>
                  </a:lnTo>
                  <a:lnTo>
                    <a:pt x="525065" y="10130"/>
                  </a:lnTo>
                  <a:lnTo>
                    <a:pt x="579859" y="9984"/>
                  </a:lnTo>
                  <a:lnTo>
                    <a:pt x="632151" y="8849"/>
                  </a:lnTo>
                  <a:lnTo>
                    <a:pt x="691084" y="1384"/>
                  </a:lnTo>
                  <a:lnTo>
                    <a:pt x="743038" y="274"/>
                  </a:lnTo>
                  <a:lnTo>
                    <a:pt x="795876" y="54"/>
                  </a:lnTo>
                  <a:lnTo>
                    <a:pt x="848887" y="11"/>
                  </a:lnTo>
                  <a:lnTo>
                    <a:pt x="901934" y="2"/>
                  </a:lnTo>
                  <a:lnTo>
                    <a:pt x="954986" y="1"/>
                  </a:lnTo>
                  <a:lnTo>
                    <a:pt x="1008041" y="0"/>
                  </a:lnTo>
                  <a:lnTo>
                    <a:pt x="1061096" y="0"/>
                  </a:lnTo>
                  <a:lnTo>
                    <a:pt x="1114151" y="0"/>
                  </a:lnTo>
                  <a:lnTo>
                    <a:pt x="1167206" y="0"/>
                  </a:lnTo>
                  <a:lnTo>
                    <a:pt x="1227097" y="5731"/>
                  </a:lnTo>
                  <a:lnTo>
                    <a:pt x="1285596" y="1460"/>
                  </a:lnTo>
                  <a:lnTo>
                    <a:pt x="1344762" y="289"/>
                  </a:lnTo>
                  <a:lnTo>
                    <a:pt x="1399024" y="1163"/>
                  </a:lnTo>
                  <a:lnTo>
                    <a:pt x="1452317" y="7885"/>
                  </a:lnTo>
                  <a:lnTo>
                    <a:pt x="1512062" y="99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Freeform 4"/>
            <p:cNvSpPr/>
            <p:nvPr/>
          </p:nvSpPr>
          <p:spPr>
            <a:xfrm>
              <a:off x="6893812" y="3969165"/>
              <a:ext cx="1472273" cy="19895"/>
            </a:xfrm>
            <a:custGeom>
              <a:avLst/>
              <a:gdLst/>
              <a:ahLst/>
              <a:cxnLst/>
              <a:rect l="0" t="0" r="0" b="0"/>
              <a:pathLst>
                <a:path w="1472273" h="19895">
                  <a:moveTo>
                    <a:pt x="0" y="0"/>
                  </a:moveTo>
                  <a:lnTo>
                    <a:pt x="55384" y="0"/>
                  </a:lnTo>
                  <a:lnTo>
                    <a:pt x="116733" y="2947"/>
                  </a:lnTo>
                  <a:lnTo>
                    <a:pt x="177811" y="9026"/>
                  </a:lnTo>
                  <a:lnTo>
                    <a:pt x="239810" y="9765"/>
                  </a:lnTo>
                  <a:lnTo>
                    <a:pt x="288801" y="9893"/>
                  </a:lnTo>
                  <a:lnTo>
                    <a:pt x="349585" y="9936"/>
                  </a:lnTo>
                  <a:lnTo>
                    <a:pt x="411004" y="9945"/>
                  </a:lnTo>
                  <a:lnTo>
                    <a:pt x="469804" y="9947"/>
                  </a:lnTo>
                  <a:lnTo>
                    <a:pt x="529029" y="9947"/>
                  </a:lnTo>
                  <a:lnTo>
                    <a:pt x="590140" y="16784"/>
                  </a:lnTo>
                  <a:lnTo>
                    <a:pt x="648880" y="19280"/>
                  </a:lnTo>
                  <a:lnTo>
                    <a:pt x="708093" y="19773"/>
                  </a:lnTo>
                  <a:lnTo>
                    <a:pt x="762364" y="19871"/>
                  </a:lnTo>
                  <a:lnTo>
                    <a:pt x="818607" y="19890"/>
                  </a:lnTo>
                  <a:lnTo>
                    <a:pt x="877326" y="19894"/>
                  </a:lnTo>
                  <a:lnTo>
                    <a:pt x="936982" y="12021"/>
                  </a:lnTo>
                  <a:lnTo>
                    <a:pt x="988519" y="10357"/>
                  </a:lnTo>
                  <a:lnTo>
                    <a:pt x="1048111" y="10028"/>
                  </a:lnTo>
                  <a:lnTo>
                    <a:pt x="1106552" y="9963"/>
                  </a:lnTo>
                  <a:lnTo>
                    <a:pt x="1154638" y="9952"/>
                  </a:lnTo>
                  <a:lnTo>
                    <a:pt x="1215118" y="9948"/>
                  </a:lnTo>
                  <a:lnTo>
                    <a:pt x="1277581" y="9947"/>
                  </a:lnTo>
                  <a:lnTo>
                    <a:pt x="1340190" y="9947"/>
                  </a:lnTo>
                  <a:lnTo>
                    <a:pt x="1395460" y="9947"/>
                  </a:lnTo>
                  <a:lnTo>
                    <a:pt x="1453410" y="9947"/>
                  </a:lnTo>
                  <a:lnTo>
                    <a:pt x="1472272" y="99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Freeform 5"/>
            <p:cNvSpPr/>
            <p:nvPr/>
          </p:nvSpPr>
          <p:spPr>
            <a:xfrm>
              <a:off x="8425770" y="3541410"/>
              <a:ext cx="9949" cy="417808"/>
            </a:xfrm>
            <a:custGeom>
              <a:avLst/>
              <a:gdLst/>
              <a:ahLst/>
              <a:cxnLst/>
              <a:rect l="0" t="0" r="0" b="0"/>
              <a:pathLst>
                <a:path w="9949" h="417808">
                  <a:moveTo>
                    <a:pt x="0" y="0"/>
                  </a:moveTo>
                  <a:lnTo>
                    <a:pt x="0" y="55384"/>
                  </a:lnTo>
                  <a:lnTo>
                    <a:pt x="0" y="106570"/>
                  </a:lnTo>
                  <a:lnTo>
                    <a:pt x="0" y="159256"/>
                  </a:lnTo>
                  <a:lnTo>
                    <a:pt x="0" y="212237"/>
                  </a:lnTo>
                  <a:lnTo>
                    <a:pt x="4926" y="267719"/>
                  </a:lnTo>
                  <a:lnTo>
                    <a:pt x="973" y="313490"/>
                  </a:lnTo>
                  <a:lnTo>
                    <a:pt x="8002" y="370378"/>
                  </a:lnTo>
                  <a:lnTo>
                    <a:pt x="9948" y="41780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Freeform 6"/>
            <p:cNvSpPr/>
            <p:nvPr/>
          </p:nvSpPr>
          <p:spPr>
            <a:xfrm>
              <a:off x="8376031" y="3959217"/>
              <a:ext cx="19897" cy="1"/>
            </a:xfrm>
            <a:custGeom>
              <a:avLst/>
              <a:gdLst/>
              <a:ahLst/>
              <a:cxnLst/>
              <a:rect l="0" t="0" r="0" b="0"/>
              <a:pathLst>
                <a:path w="19897" h="1">
                  <a:moveTo>
                    <a:pt x="0" y="0"/>
                  </a:moveTo>
                  <a:lnTo>
                    <a:pt x="1989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923656" y="2935215"/>
            <a:ext cx="2536685" cy="964316"/>
            <a:chOff x="6923656" y="2935215"/>
            <a:chExt cx="2536685" cy="964316"/>
          </a:xfrm>
        </p:grpSpPr>
        <p:sp>
          <p:nvSpPr>
            <p:cNvPr id="9" name="Freeform 8"/>
            <p:cNvSpPr/>
            <p:nvPr/>
          </p:nvSpPr>
          <p:spPr>
            <a:xfrm>
              <a:off x="7929800" y="2984334"/>
              <a:ext cx="18478" cy="308382"/>
            </a:xfrm>
            <a:custGeom>
              <a:avLst/>
              <a:gdLst/>
              <a:ahLst/>
              <a:cxnLst/>
              <a:rect l="0" t="0" r="0" b="0"/>
              <a:pathLst>
                <a:path w="18478" h="308382">
                  <a:moveTo>
                    <a:pt x="18477" y="0"/>
                  </a:moveTo>
                  <a:lnTo>
                    <a:pt x="10604" y="35411"/>
                  </a:lnTo>
                  <a:lnTo>
                    <a:pt x="7698" y="95790"/>
                  </a:lnTo>
                  <a:lnTo>
                    <a:pt x="0" y="154012"/>
                  </a:lnTo>
                  <a:lnTo>
                    <a:pt x="6643" y="211173"/>
                  </a:lnTo>
                  <a:lnTo>
                    <a:pt x="8281" y="273311"/>
                  </a:lnTo>
                  <a:lnTo>
                    <a:pt x="8529" y="3083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Freeform 9"/>
            <p:cNvSpPr/>
            <p:nvPr/>
          </p:nvSpPr>
          <p:spPr>
            <a:xfrm>
              <a:off x="8037807" y="2964738"/>
              <a:ext cx="1044518" cy="18983"/>
            </a:xfrm>
            <a:custGeom>
              <a:avLst/>
              <a:gdLst/>
              <a:ahLst/>
              <a:cxnLst/>
              <a:rect l="0" t="0" r="0" b="0"/>
              <a:pathLst>
                <a:path w="1044518" h="18983">
                  <a:moveTo>
                    <a:pt x="0" y="9648"/>
                  </a:moveTo>
                  <a:lnTo>
                    <a:pt x="55383" y="9649"/>
                  </a:lnTo>
                  <a:lnTo>
                    <a:pt x="107675" y="16485"/>
                  </a:lnTo>
                  <a:lnTo>
                    <a:pt x="167129" y="18982"/>
                  </a:lnTo>
                  <a:lnTo>
                    <a:pt x="227056" y="14194"/>
                  </a:lnTo>
                  <a:lnTo>
                    <a:pt x="275688" y="10995"/>
                  </a:lnTo>
                  <a:lnTo>
                    <a:pt x="325099" y="10047"/>
                  </a:lnTo>
                  <a:lnTo>
                    <a:pt x="382260" y="8622"/>
                  </a:lnTo>
                  <a:lnTo>
                    <a:pt x="442233" y="1094"/>
                  </a:lnTo>
                  <a:lnTo>
                    <a:pt x="501150" y="5707"/>
                  </a:lnTo>
                  <a:lnTo>
                    <a:pt x="556508" y="1215"/>
                  </a:lnTo>
                  <a:lnTo>
                    <a:pt x="610019" y="0"/>
                  </a:lnTo>
                  <a:lnTo>
                    <a:pt x="668561" y="7614"/>
                  </a:lnTo>
                  <a:lnTo>
                    <a:pt x="719962" y="9247"/>
                  </a:lnTo>
                  <a:lnTo>
                    <a:pt x="779528" y="9569"/>
                  </a:lnTo>
                  <a:lnTo>
                    <a:pt x="837962" y="9633"/>
                  </a:lnTo>
                  <a:lnTo>
                    <a:pt x="897115" y="9645"/>
                  </a:lnTo>
                  <a:lnTo>
                    <a:pt x="951375" y="9648"/>
                  </a:lnTo>
                  <a:lnTo>
                    <a:pt x="1004667" y="9649"/>
                  </a:lnTo>
                  <a:lnTo>
                    <a:pt x="1044517" y="96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8007964" y="3292715"/>
              <a:ext cx="1303160" cy="19775"/>
            </a:xfrm>
            <a:custGeom>
              <a:avLst/>
              <a:gdLst/>
              <a:ahLst/>
              <a:cxnLst/>
              <a:rect l="0" t="0" r="0" b="0"/>
              <a:pathLst>
                <a:path w="1303160" h="19775">
                  <a:moveTo>
                    <a:pt x="0" y="9948"/>
                  </a:moveTo>
                  <a:lnTo>
                    <a:pt x="26036" y="16785"/>
                  </a:lnTo>
                  <a:lnTo>
                    <a:pt x="79157" y="19281"/>
                  </a:lnTo>
                  <a:lnTo>
                    <a:pt x="132553" y="19774"/>
                  </a:lnTo>
                  <a:lnTo>
                    <a:pt x="194018" y="12006"/>
                  </a:lnTo>
                  <a:lnTo>
                    <a:pt x="251035" y="10355"/>
                  </a:lnTo>
                  <a:lnTo>
                    <a:pt x="305977" y="10028"/>
                  </a:lnTo>
                  <a:lnTo>
                    <a:pt x="365955" y="7017"/>
                  </a:lnTo>
                  <a:lnTo>
                    <a:pt x="425986" y="1386"/>
                  </a:lnTo>
                  <a:lnTo>
                    <a:pt x="483121" y="274"/>
                  </a:lnTo>
                  <a:lnTo>
                    <a:pt x="536981" y="55"/>
                  </a:lnTo>
                  <a:lnTo>
                    <a:pt x="590196" y="11"/>
                  </a:lnTo>
                  <a:lnTo>
                    <a:pt x="650118" y="3"/>
                  </a:lnTo>
                  <a:lnTo>
                    <a:pt x="705676" y="1"/>
                  </a:lnTo>
                  <a:lnTo>
                    <a:pt x="759225" y="0"/>
                  </a:lnTo>
                  <a:lnTo>
                    <a:pt x="812377" y="0"/>
                  </a:lnTo>
                  <a:lnTo>
                    <a:pt x="865451" y="0"/>
                  </a:lnTo>
                  <a:lnTo>
                    <a:pt x="918511" y="0"/>
                  </a:lnTo>
                  <a:lnTo>
                    <a:pt x="972671" y="0"/>
                  </a:lnTo>
                  <a:lnTo>
                    <a:pt x="1029546" y="2948"/>
                  </a:lnTo>
                  <a:lnTo>
                    <a:pt x="1092694" y="9026"/>
                  </a:lnTo>
                  <a:lnTo>
                    <a:pt x="1151995" y="9766"/>
                  </a:lnTo>
                  <a:lnTo>
                    <a:pt x="1206612" y="9912"/>
                  </a:lnTo>
                  <a:lnTo>
                    <a:pt x="1258870" y="9941"/>
                  </a:lnTo>
                  <a:lnTo>
                    <a:pt x="1303159" y="99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9012689" y="2935215"/>
              <a:ext cx="437704" cy="29225"/>
            </a:xfrm>
            <a:custGeom>
              <a:avLst/>
              <a:gdLst/>
              <a:ahLst/>
              <a:cxnLst/>
              <a:rect l="0" t="0" r="0" b="0"/>
              <a:pathLst>
                <a:path w="437704" h="29225">
                  <a:moveTo>
                    <a:pt x="0" y="29224"/>
                  </a:moveTo>
                  <a:lnTo>
                    <a:pt x="40337" y="26276"/>
                  </a:lnTo>
                  <a:lnTo>
                    <a:pt x="96439" y="19093"/>
                  </a:lnTo>
                  <a:lnTo>
                    <a:pt x="154098" y="10832"/>
                  </a:lnTo>
                  <a:lnTo>
                    <a:pt x="205897" y="9625"/>
                  </a:lnTo>
                  <a:lnTo>
                    <a:pt x="266666" y="4086"/>
                  </a:lnTo>
                  <a:lnTo>
                    <a:pt x="328897" y="0"/>
                  </a:lnTo>
                  <a:lnTo>
                    <a:pt x="387841" y="6298"/>
                  </a:lnTo>
                  <a:lnTo>
                    <a:pt x="437703" y="93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9410601" y="2944543"/>
              <a:ext cx="49740" cy="338226"/>
            </a:xfrm>
            <a:custGeom>
              <a:avLst/>
              <a:gdLst/>
              <a:ahLst/>
              <a:cxnLst/>
              <a:rect l="0" t="0" r="0" b="0"/>
              <a:pathLst>
                <a:path w="49740" h="338226">
                  <a:moveTo>
                    <a:pt x="49739" y="0"/>
                  </a:moveTo>
                  <a:lnTo>
                    <a:pt x="41865" y="35411"/>
                  </a:lnTo>
                  <a:lnTo>
                    <a:pt x="38959" y="95790"/>
                  </a:lnTo>
                  <a:lnTo>
                    <a:pt x="25980" y="148731"/>
                  </a:lnTo>
                  <a:lnTo>
                    <a:pt x="9875" y="209713"/>
                  </a:lnTo>
                  <a:lnTo>
                    <a:pt x="1951" y="262118"/>
                  </a:lnTo>
                  <a:lnTo>
                    <a:pt x="257" y="319455"/>
                  </a:lnTo>
                  <a:lnTo>
                    <a:pt x="0" y="3382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9261384" y="3292715"/>
              <a:ext cx="159165" cy="9949"/>
            </a:xfrm>
            <a:custGeom>
              <a:avLst/>
              <a:gdLst/>
              <a:ahLst/>
              <a:cxnLst/>
              <a:rect l="0" t="0" r="0" b="0"/>
              <a:pathLst>
                <a:path w="159165" h="9949">
                  <a:moveTo>
                    <a:pt x="159164" y="0"/>
                  </a:moveTo>
                  <a:lnTo>
                    <a:pt x="123753" y="7874"/>
                  </a:lnTo>
                  <a:lnTo>
                    <a:pt x="90828" y="6386"/>
                  </a:lnTo>
                  <a:lnTo>
                    <a:pt x="69106" y="3944"/>
                  </a:lnTo>
                  <a:lnTo>
                    <a:pt x="25031" y="8435"/>
                  </a:ln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923656" y="2954491"/>
              <a:ext cx="1044518" cy="537181"/>
            </a:xfrm>
            <a:custGeom>
              <a:avLst/>
              <a:gdLst/>
              <a:ahLst/>
              <a:cxnLst/>
              <a:rect l="0" t="0" r="0" b="0"/>
              <a:pathLst>
                <a:path w="1044518" h="537181">
                  <a:moveTo>
                    <a:pt x="0" y="537180"/>
                  </a:moveTo>
                  <a:lnTo>
                    <a:pt x="22720" y="528133"/>
                  </a:lnTo>
                  <a:lnTo>
                    <a:pt x="80427" y="494979"/>
                  </a:lnTo>
                  <a:lnTo>
                    <a:pt x="135163" y="463912"/>
                  </a:lnTo>
                  <a:lnTo>
                    <a:pt x="189666" y="431247"/>
                  </a:lnTo>
                  <a:lnTo>
                    <a:pt x="248752" y="394320"/>
                  </a:lnTo>
                  <a:lnTo>
                    <a:pt x="307280" y="354780"/>
                  </a:lnTo>
                  <a:lnTo>
                    <a:pt x="340299" y="331220"/>
                  </a:lnTo>
                  <a:lnTo>
                    <a:pt x="398093" y="297818"/>
                  </a:lnTo>
                  <a:lnTo>
                    <a:pt x="457614" y="261536"/>
                  </a:lnTo>
                  <a:lnTo>
                    <a:pt x="517285" y="231127"/>
                  </a:lnTo>
                  <a:lnTo>
                    <a:pt x="576971" y="201234"/>
                  </a:lnTo>
                  <a:lnTo>
                    <a:pt x="633546" y="175839"/>
                  </a:lnTo>
                  <a:lnTo>
                    <a:pt x="696071" y="145996"/>
                  </a:lnTo>
                  <a:lnTo>
                    <a:pt x="756006" y="122989"/>
                  </a:lnTo>
                  <a:lnTo>
                    <a:pt x="815715" y="101715"/>
                  </a:lnTo>
                  <a:lnTo>
                    <a:pt x="875404" y="73875"/>
                  </a:lnTo>
                  <a:lnTo>
                    <a:pt x="935091" y="46299"/>
                  </a:lnTo>
                  <a:lnTo>
                    <a:pt x="994778" y="22387"/>
                  </a:lnTo>
                  <a:lnTo>
                    <a:pt x="104451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052976" y="3282768"/>
              <a:ext cx="915198" cy="576972"/>
            </a:xfrm>
            <a:custGeom>
              <a:avLst/>
              <a:gdLst/>
              <a:ahLst/>
              <a:cxnLst/>
              <a:rect l="0" t="0" r="0" b="0"/>
              <a:pathLst>
                <a:path w="915198" h="576972">
                  <a:moveTo>
                    <a:pt x="0" y="576971"/>
                  </a:moveTo>
                  <a:lnTo>
                    <a:pt x="60464" y="539610"/>
                  </a:lnTo>
                  <a:lnTo>
                    <a:pt x="86814" y="525005"/>
                  </a:lnTo>
                  <a:lnTo>
                    <a:pt x="144360" y="480679"/>
                  </a:lnTo>
                  <a:lnTo>
                    <a:pt x="199403" y="449572"/>
                  </a:lnTo>
                  <a:lnTo>
                    <a:pt x="261781" y="404461"/>
                  </a:lnTo>
                  <a:lnTo>
                    <a:pt x="318605" y="364745"/>
                  </a:lnTo>
                  <a:lnTo>
                    <a:pt x="376935" y="324960"/>
                  </a:lnTo>
                  <a:lnTo>
                    <a:pt x="409939" y="301381"/>
                  </a:lnTo>
                  <a:lnTo>
                    <a:pt x="435372" y="286411"/>
                  </a:lnTo>
                  <a:lnTo>
                    <a:pt x="498609" y="236455"/>
                  </a:lnTo>
                  <a:lnTo>
                    <a:pt x="559221" y="201284"/>
                  </a:lnTo>
                  <a:lnTo>
                    <a:pt x="619898" y="168443"/>
                  </a:lnTo>
                  <a:lnTo>
                    <a:pt x="675552" y="136970"/>
                  </a:lnTo>
                  <a:lnTo>
                    <a:pt x="734953" y="112016"/>
                  </a:lnTo>
                  <a:lnTo>
                    <a:pt x="796433" y="77271"/>
                  </a:lnTo>
                  <a:lnTo>
                    <a:pt x="852616" y="47461"/>
                  </a:lnTo>
                  <a:lnTo>
                    <a:pt x="877495" y="32116"/>
                  </a:lnTo>
                  <a:lnTo>
                    <a:pt x="894019" y="23116"/>
                  </a:lnTo>
                  <a:lnTo>
                    <a:pt x="91519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405875" y="3332507"/>
              <a:ext cx="984831" cy="567024"/>
            </a:xfrm>
            <a:custGeom>
              <a:avLst/>
              <a:gdLst/>
              <a:ahLst/>
              <a:cxnLst/>
              <a:rect l="0" t="0" r="0" b="0"/>
              <a:pathLst>
                <a:path w="984831" h="567024">
                  <a:moveTo>
                    <a:pt x="0" y="567023"/>
                  </a:moveTo>
                  <a:lnTo>
                    <a:pt x="60463" y="534588"/>
                  </a:lnTo>
                  <a:lnTo>
                    <a:pt x="119442" y="505035"/>
                  </a:lnTo>
                  <a:lnTo>
                    <a:pt x="174140" y="467343"/>
                  </a:lnTo>
                  <a:lnTo>
                    <a:pt x="229256" y="434360"/>
                  </a:lnTo>
                  <a:lnTo>
                    <a:pt x="292299" y="401223"/>
                  </a:lnTo>
                  <a:lnTo>
                    <a:pt x="350311" y="368067"/>
                  </a:lnTo>
                  <a:lnTo>
                    <a:pt x="413667" y="333803"/>
                  </a:lnTo>
                  <a:lnTo>
                    <a:pt x="472282" y="293184"/>
                  </a:lnTo>
                  <a:lnTo>
                    <a:pt x="524197" y="265547"/>
                  </a:lnTo>
                  <a:lnTo>
                    <a:pt x="577027" y="238800"/>
                  </a:lnTo>
                  <a:lnTo>
                    <a:pt x="634250" y="205594"/>
                  </a:lnTo>
                  <a:lnTo>
                    <a:pt x="694041" y="165797"/>
                  </a:lnTo>
                  <a:lnTo>
                    <a:pt x="755829" y="126005"/>
                  </a:lnTo>
                  <a:lnTo>
                    <a:pt x="815700" y="93050"/>
                  </a:lnTo>
                  <a:lnTo>
                    <a:pt x="875403" y="56097"/>
                  </a:lnTo>
                  <a:lnTo>
                    <a:pt x="933986" y="23392"/>
                  </a:lnTo>
                  <a:lnTo>
                    <a:pt x="956992" y="7913"/>
                  </a:lnTo>
                  <a:lnTo>
                    <a:pt x="98483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8435718" y="2964439"/>
              <a:ext cx="954988" cy="527233"/>
            </a:xfrm>
            <a:custGeom>
              <a:avLst/>
              <a:gdLst/>
              <a:ahLst/>
              <a:cxnLst/>
              <a:rect l="0" t="0" r="0" b="0"/>
              <a:pathLst>
                <a:path w="954988" h="527233">
                  <a:moveTo>
                    <a:pt x="0" y="527232"/>
                  </a:moveTo>
                  <a:lnTo>
                    <a:pt x="63411" y="486924"/>
                  </a:lnTo>
                  <a:lnTo>
                    <a:pt x="118554" y="461050"/>
                  </a:lnTo>
                  <a:lnTo>
                    <a:pt x="180094" y="424159"/>
                  </a:lnTo>
                  <a:lnTo>
                    <a:pt x="237355" y="391242"/>
                  </a:lnTo>
                  <a:lnTo>
                    <a:pt x="299124" y="365989"/>
                  </a:lnTo>
                  <a:lnTo>
                    <a:pt x="356901" y="334634"/>
                  </a:lnTo>
                  <a:lnTo>
                    <a:pt x="412980" y="301713"/>
                  </a:lnTo>
                  <a:lnTo>
                    <a:pt x="466911" y="268585"/>
                  </a:lnTo>
                  <a:lnTo>
                    <a:pt x="522251" y="231746"/>
                  </a:lnTo>
                  <a:lnTo>
                    <a:pt x="576316" y="204665"/>
                  </a:lnTo>
                  <a:lnTo>
                    <a:pt x="636601" y="165715"/>
                  </a:lnTo>
                  <a:lnTo>
                    <a:pt x="696340" y="125998"/>
                  </a:lnTo>
                  <a:lnTo>
                    <a:pt x="739082" y="102424"/>
                  </a:lnTo>
                  <a:lnTo>
                    <a:pt x="770905" y="87455"/>
                  </a:lnTo>
                  <a:lnTo>
                    <a:pt x="806743" y="67873"/>
                  </a:lnTo>
                  <a:lnTo>
                    <a:pt x="865543" y="46559"/>
                  </a:lnTo>
                  <a:lnTo>
                    <a:pt x="924965" y="8462"/>
                  </a:lnTo>
                  <a:lnTo>
                    <a:pt x="95498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0" name="Freeform 19"/>
          <p:cNvSpPr/>
          <p:nvPr/>
        </p:nvSpPr>
        <p:spPr>
          <a:xfrm>
            <a:off x="6913707" y="3869687"/>
            <a:ext cx="159166" cy="69635"/>
          </a:xfrm>
          <a:custGeom>
            <a:avLst/>
            <a:gdLst/>
            <a:ahLst/>
            <a:cxnLst/>
            <a:rect l="0" t="0" r="0" b="0"/>
            <a:pathLst>
              <a:path w="159166" h="69635">
                <a:moveTo>
                  <a:pt x="159165" y="0"/>
                </a:moveTo>
                <a:lnTo>
                  <a:pt x="136445" y="9047"/>
                </a:lnTo>
                <a:lnTo>
                  <a:pt x="97578" y="31949"/>
                </a:lnTo>
                <a:lnTo>
                  <a:pt x="39624" y="52948"/>
                </a:lnTo>
                <a:lnTo>
                  <a:pt x="0" y="696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6" name="Group 25"/>
          <p:cNvGrpSpPr/>
          <p:nvPr/>
        </p:nvGrpSpPr>
        <p:grpSpPr>
          <a:xfrm>
            <a:off x="8881720" y="3660784"/>
            <a:ext cx="727837" cy="228799"/>
            <a:chOff x="8881720" y="3660784"/>
            <a:chExt cx="727837" cy="228799"/>
          </a:xfrm>
        </p:grpSpPr>
        <p:sp>
          <p:nvSpPr>
            <p:cNvPr id="21" name="Freeform 20"/>
            <p:cNvSpPr/>
            <p:nvPr/>
          </p:nvSpPr>
          <p:spPr>
            <a:xfrm>
              <a:off x="8881720" y="3697723"/>
              <a:ext cx="126361" cy="162017"/>
            </a:xfrm>
            <a:custGeom>
              <a:avLst/>
              <a:gdLst/>
              <a:ahLst/>
              <a:cxnLst/>
              <a:rect l="0" t="0" r="0" b="0"/>
              <a:pathLst>
                <a:path w="126361" h="162017">
                  <a:moveTo>
                    <a:pt x="111074" y="12799"/>
                  </a:moveTo>
                  <a:lnTo>
                    <a:pt x="95231" y="2238"/>
                  </a:lnTo>
                  <a:lnTo>
                    <a:pt x="78611" y="0"/>
                  </a:lnTo>
                  <a:lnTo>
                    <a:pt x="60171" y="3794"/>
                  </a:lnTo>
                  <a:lnTo>
                    <a:pt x="32252" y="18360"/>
                  </a:lnTo>
                  <a:lnTo>
                    <a:pt x="16724" y="30377"/>
                  </a:lnTo>
                  <a:lnTo>
                    <a:pt x="834" y="54851"/>
                  </a:lnTo>
                  <a:lnTo>
                    <a:pt x="0" y="62940"/>
                  </a:lnTo>
                  <a:lnTo>
                    <a:pt x="4969" y="77823"/>
                  </a:lnTo>
                  <a:lnTo>
                    <a:pt x="12705" y="82676"/>
                  </a:lnTo>
                  <a:lnTo>
                    <a:pt x="36037" y="88068"/>
                  </a:lnTo>
                  <a:lnTo>
                    <a:pt x="46681" y="86190"/>
                  </a:lnTo>
                  <a:lnTo>
                    <a:pt x="64401" y="75261"/>
                  </a:lnTo>
                  <a:lnTo>
                    <a:pt x="76698" y="59350"/>
                  </a:lnTo>
                  <a:lnTo>
                    <a:pt x="93599" y="22117"/>
                  </a:lnTo>
                  <a:lnTo>
                    <a:pt x="97213" y="19011"/>
                  </a:lnTo>
                  <a:lnTo>
                    <a:pt x="100728" y="20256"/>
                  </a:lnTo>
                  <a:lnTo>
                    <a:pt x="104176" y="24403"/>
                  </a:lnTo>
                  <a:lnTo>
                    <a:pt x="114311" y="51361"/>
                  </a:lnTo>
                  <a:lnTo>
                    <a:pt x="123085" y="110041"/>
                  </a:lnTo>
                  <a:lnTo>
                    <a:pt x="126360" y="130074"/>
                  </a:lnTo>
                  <a:lnTo>
                    <a:pt x="121022" y="1620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9082324" y="3790105"/>
              <a:ext cx="9948" cy="99478"/>
            </a:xfrm>
            <a:custGeom>
              <a:avLst/>
              <a:gdLst/>
              <a:ahLst/>
              <a:cxnLst/>
              <a:rect l="0" t="0" r="0" b="0"/>
              <a:pathLst>
                <a:path w="9948" h="99478">
                  <a:moveTo>
                    <a:pt x="9947" y="0"/>
                  </a:moveTo>
                  <a:lnTo>
                    <a:pt x="4666" y="58667"/>
                  </a:lnTo>
                  <a:lnTo>
                    <a:pt x="0" y="994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9153993" y="3670731"/>
              <a:ext cx="70651" cy="143850"/>
            </a:xfrm>
            <a:custGeom>
              <a:avLst/>
              <a:gdLst/>
              <a:ahLst/>
              <a:cxnLst/>
              <a:rect l="0" t="0" r="0" b="0"/>
              <a:pathLst>
                <a:path w="70651" h="143850">
                  <a:moveTo>
                    <a:pt x="37757" y="9948"/>
                  </a:moveTo>
                  <a:lnTo>
                    <a:pt x="22979" y="26937"/>
                  </a:lnTo>
                  <a:lnTo>
                    <a:pt x="4834" y="70562"/>
                  </a:lnTo>
                  <a:lnTo>
                    <a:pt x="0" y="105033"/>
                  </a:lnTo>
                  <a:lnTo>
                    <a:pt x="4765" y="127369"/>
                  </a:lnTo>
                  <a:lnTo>
                    <a:pt x="9131" y="137968"/>
                  </a:lnTo>
                  <a:lnTo>
                    <a:pt x="15357" y="142823"/>
                  </a:lnTo>
                  <a:lnTo>
                    <a:pt x="22823" y="143849"/>
                  </a:lnTo>
                  <a:lnTo>
                    <a:pt x="31117" y="142322"/>
                  </a:lnTo>
                  <a:lnTo>
                    <a:pt x="46227" y="131783"/>
                  </a:lnTo>
                  <a:lnTo>
                    <a:pt x="59206" y="114941"/>
                  </a:lnTo>
                  <a:lnTo>
                    <a:pt x="68660" y="92718"/>
                  </a:lnTo>
                  <a:lnTo>
                    <a:pt x="70650" y="68104"/>
                  </a:lnTo>
                  <a:lnTo>
                    <a:pt x="66745" y="44638"/>
                  </a:lnTo>
                  <a:lnTo>
                    <a:pt x="49173" y="14508"/>
                  </a:lnTo>
                  <a:lnTo>
                    <a:pt x="3775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9308405" y="3690627"/>
              <a:ext cx="72354" cy="101415"/>
            </a:xfrm>
            <a:custGeom>
              <a:avLst/>
              <a:gdLst/>
              <a:ahLst/>
              <a:cxnLst/>
              <a:rect l="0" t="0" r="0" b="0"/>
              <a:pathLst>
                <a:path w="72354" h="101415">
                  <a:moveTo>
                    <a:pt x="52457" y="0"/>
                  </a:moveTo>
                  <a:lnTo>
                    <a:pt x="7222" y="43256"/>
                  </a:lnTo>
                  <a:lnTo>
                    <a:pt x="2405" y="52048"/>
                  </a:lnTo>
                  <a:lnTo>
                    <a:pt x="0" y="70661"/>
                  </a:lnTo>
                  <a:lnTo>
                    <a:pt x="906" y="80266"/>
                  </a:lnTo>
                  <a:lnTo>
                    <a:pt x="4826" y="87775"/>
                  </a:lnTo>
                  <a:lnTo>
                    <a:pt x="18024" y="99066"/>
                  </a:lnTo>
                  <a:lnTo>
                    <a:pt x="26186" y="101414"/>
                  </a:lnTo>
                  <a:lnTo>
                    <a:pt x="44096" y="101075"/>
                  </a:lnTo>
                  <a:lnTo>
                    <a:pt x="57216" y="97240"/>
                  </a:lnTo>
                  <a:lnTo>
                    <a:pt x="72353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9450392" y="3660784"/>
              <a:ext cx="159165" cy="90891"/>
            </a:xfrm>
            <a:custGeom>
              <a:avLst/>
              <a:gdLst/>
              <a:ahLst/>
              <a:cxnLst/>
              <a:rect l="0" t="0" r="0" b="0"/>
              <a:pathLst>
                <a:path w="159165" h="90891">
                  <a:moveTo>
                    <a:pt x="0" y="0"/>
                  </a:moveTo>
                  <a:lnTo>
                    <a:pt x="0" y="55383"/>
                  </a:lnTo>
                  <a:lnTo>
                    <a:pt x="5281" y="88255"/>
                  </a:lnTo>
                  <a:lnTo>
                    <a:pt x="6837" y="90890"/>
                  </a:lnTo>
                  <a:lnTo>
                    <a:pt x="7874" y="88226"/>
                  </a:lnTo>
                  <a:lnTo>
                    <a:pt x="9538" y="52183"/>
                  </a:lnTo>
                  <a:lnTo>
                    <a:pt x="12990" y="43631"/>
                  </a:lnTo>
                  <a:lnTo>
                    <a:pt x="25669" y="31181"/>
                  </a:lnTo>
                  <a:lnTo>
                    <a:pt x="32587" y="29630"/>
                  </a:lnTo>
                  <a:lnTo>
                    <a:pt x="39409" y="30806"/>
                  </a:lnTo>
                  <a:lnTo>
                    <a:pt x="46169" y="33801"/>
                  </a:lnTo>
                  <a:lnTo>
                    <a:pt x="56626" y="45971"/>
                  </a:lnTo>
                  <a:lnTo>
                    <a:pt x="60962" y="53858"/>
                  </a:lnTo>
                  <a:lnTo>
                    <a:pt x="64958" y="54695"/>
                  </a:lnTo>
                  <a:lnTo>
                    <a:pt x="68728" y="50832"/>
                  </a:lnTo>
                  <a:lnTo>
                    <a:pt x="87999" y="18146"/>
                  </a:lnTo>
                  <a:lnTo>
                    <a:pt x="103219" y="5117"/>
                  </a:lnTo>
                  <a:lnTo>
                    <a:pt x="111920" y="95"/>
                  </a:lnTo>
                  <a:lnTo>
                    <a:pt x="119931" y="63"/>
                  </a:lnTo>
                  <a:lnTo>
                    <a:pt x="127482" y="3358"/>
                  </a:lnTo>
                  <a:lnTo>
                    <a:pt x="134727" y="8870"/>
                  </a:lnTo>
                  <a:lnTo>
                    <a:pt x="142777" y="26785"/>
                  </a:lnTo>
                  <a:lnTo>
                    <a:pt x="150256" y="52885"/>
                  </a:lnTo>
                  <a:lnTo>
                    <a:pt x="159164" y="69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095821" y="4048747"/>
            <a:ext cx="853750" cy="248695"/>
            <a:chOff x="7095821" y="4048747"/>
            <a:chExt cx="853750" cy="248695"/>
          </a:xfrm>
        </p:grpSpPr>
        <p:sp>
          <p:nvSpPr>
            <p:cNvPr id="27" name="Freeform 26"/>
            <p:cNvSpPr/>
            <p:nvPr/>
          </p:nvSpPr>
          <p:spPr>
            <a:xfrm>
              <a:off x="7095821" y="4088538"/>
              <a:ext cx="128730" cy="189320"/>
            </a:xfrm>
            <a:custGeom>
              <a:avLst/>
              <a:gdLst/>
              <a:ahLst/>
              <a:cxnLst/>
              <a:rect l="0" t="0" r="0" b="0"/>
              <a:pathLst>
                <a:path w="128730" h="189320">
                  <a:moveTo>
                    <a:pt x="36738" y="0"/>
                  </a:moveTo>
                  <a:lnTo>
                    <a:pt x="14327" y="55383"/>
                  </a:lnTo>
                  <a:lnTo>
                    <a:pt x="0" y="114754"/>
                  </a:lnTo>
                  <a:lnTo>
                    <a:pt x="515" y="141637"/>
                  </a:lnTo>
                  <a:lnTo>
                    <a:pt x="8112" y="160954"/>
                  </a:lnTo>
                  <a:lnTo>
                    <a:pt x="24817" y="184257"/>
                  </a:lnTo>
                  <a:lnTo>
                    <a:pt x="33212" y="188051"/>
                  </a:lnTo>
                  <a:lnTo>
                    <a:pt x="54329" y="189319"/>
                  </a:lnTo>
                  <a:lnTo>
                    <a:pt x="72557" y="183252"/>
                  </a:lnTo>
                  <a:lnTo>
                    <a:pt x="107552" y="156063"/>
                  </a:lnTo>
                  <a:lnTo>
                    <a:pt x="126003" y="128402"/>
                  </a:lnTo>
                  <a:lnTo>
                    <a:pt x="128729" y="109017"/>
                  </a:lnTo>
                  <a:lnTo>
                    <a:pt x="127909" y="99205"/>
                  </a:lnTo>
                  <a:lnTo>
                    <a:pt x="124046" y="93770"/>
                  </a:lnTo>
                  <a:lnTo>
                    <a:pt x="118154" y="91251"/>
                  </a:lnTo>
                  <a:lnTo>
                    <a:pt x="110911" y="90677"/>
                  </a:lnTo>
                  <a:lnTo>
                    <a:pt x="104977" y="93611"/>
                  </a:lnTo>
                  <a:lnTo>
                    <a:pt x="95436" y="105713"/>
                  </a:lnTo>
                  <a:lnTo>
                    <a:pt x="83850" y="131168"/>
                  </a:lnTo>
                  <a:lnTo>
                    <a:pt x="82731" y="144142"/>
                  </a:lnTo>
                  <a:lnTo>
                    <a:pt x="86477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331515" y="4207911"/>
              <a:ext cx="29844" cy="89531"/>
            </a:xfrm>
            <a:custGeom>
              <a:avLst/>
              <a:gdLst/>
              <a:ahLst/>
              <a:cxnLst/>
              <a:rect l="0" t="0" r="0" b="0"/>
              <a:pathLst>
                <a:path w="29844" h="89531">
                  <a:moveTo>
                    <a:pt x="29843" y="0"/>
                  </a:moveTo>
                  <a:lnTo>
                    <a:pt x="9689" y="60463"/>
                  </a:lnTo>
                  <a:lnTo>
                    <a:pt x="0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433189" y="4048747"/>
              <a:ext cx="137121" cy="198956"/>
            </a:xfrm>
            <a:custGeom>
              <a:avLst/>
              <a:gdLst/>
              <a:ahLst/>
              <a:cxnLst/>
              <a:rect l="0" t="0" r="0" b="0"/>
              <a:pathLst>
                <a:path w="137121" h="198956">
                  <a:moveTo>
                    <a:pt x="97281" y="0"/>
                  </a:moveTo>
                  <a:lnTo>
                    <a:pt x="86719" y="10561"/>
                  </a:lnTo>
                  <a:lnTo>
                    <a:pt x="59027" y="22411"/>
                  </a:lnTo>
                  <a:lnTo>
                    <a:pt x="22821" y="27641"/>
                  </a:lnTo>
                  <a:lnTo>
                    <a:pt x="14482" y="32796"/>
                  </a:lnTo>
                  <a:lnTo>
                    <a:pt x="8922" y="40655"/>
                  </a:lnTo>
                  <a:lnTo>
                    <a:pt x="2745" y="61175"/>
                  </a:lnTo>
                  <a:lnTo>
                    <a:pt x="0" y="85033"/>
                  </a:lnTo>
                  <a:lnTo>
                    <a:pt x="2583" y="92059"/>
                  </a:lnTo>
                  <a:lnTo>
                    <a:pt x="7622" y="95637"/>
                  </a:lnTo>
                  <a:lnTo>
                    <a:pt x="22063" y="96665"/>
                  </a:lnTo>
                  <a:lnTo>
                    <a:pt x="84605" y="84570"/>
                  </a:lnTo>
                  <a:lnTo>
                    <a:pt x="106017" y="86589"/>
                  </a:lnTo>
                  <a:lnTo>
                    <a:pt x="123638" y="94118"/>
                  </a:lnTo>
                  <a:lnTo>
                    <a:pt x="131432" y="99220"/>
                  </a:lnTo>
                  <a:lnTo>
                    <a:pt x="135523" y="107043"/>
                  </a:lnTo>
                  <a:lnTo>
                    <a:pt x="137120" y="127525"/>
                  </a:lnTo>
                  <a:lnTo>
                    <a:pt x="131199" y="145471"/>
                  </a:lnTo>
                  <a:lnTo>
                    <a:pt x="109384" y="175004"/>
                  </a:lnTo>
                  <a:lnTo>
                    <a:pt x="77386" y="198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651878" y="4118381"/>
              <a:ext cx="37758" cy="139270"/>
            </a:xfrm>
            <a:custGeom>
              <a:avLst/>
              <a:gdLst/>
              <a:ahLst/>
              <a:cxnLst/>
              <a:rect l="0" t="0" r="0" b="0"/>
              <a:pathLst>
                <a:path w="37758" h="139270">
                  <a:moveTo>
                    <a:pt x="37757" y="0"/>
                  </a:moveTo>
                  <a:lnTo>
                    <a:pt x="11763" y="50904"/>
                  </a:lnTo>
                  <a:lnTo>
                    <a:pt x="1018" y="92708"/>
                  </a:lnTo>
                  <a:lnTo>
                    <a:pt x="0" y="104912"/>
                  </a:lnTo>
                  <a:lnTo>
                    <a:pt x="1532" y="114154"/>
                  </a:lnTo>
                  <a:lnTo>
                    <a:pt x="17861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749322" y="4132433"/>
              <a:ext cx="200249" cy="95375"/>
            </a:xfrm>
            <a:custGeom>
              <a:avLst/>
              <a:gdLst/>
              <a:ahLst/>
              <a:cxnLst/>
              <a:rect l="0" t="0" r="0" b="0"/>
              <a:pathLst>
                <a:path w="200249" h="95375">
                  <a:moveTo>
                    <a:pt x="0" y="5844"/>
                  </a:moveTo>
                  <a:lnTo>
                    <a:pt x="0" y="59949"/>
                  </a:lnTo>
                  <a:lnTo>
                    <a:pt x="1105" y="81840"/>
                  </a:lnTo>
                  <a:lnTo>
                    <a:pt x="2947" y="83035"/>
                  </a:lnTo>
                  <a:lnTo>
                    <a:pt x="5280" y="80516"/>
                  </a:lnTo>
                  <a:lnTo>
                    <a:pt x="28664" y="31099"/>
                  </a:lnTo>
                  <a:lnTo>
                    <a:pt x="43688" y="19647"/>
                  </a:lnTo>
                  <a:lnTo>
                    <a:pt x="52337" y="15046"/>
                  </a:lnTo>
                  <a:lnTo>
                    <a:pt x="59208" y="15295"/>
                  </a:lnTo>
                  <a:lnTo>
                    <a:pt x="64894" y="18776"/>
                  </a:lnTo>
                  <a:lnTo>
                    <a:pt x="74159" y="31487"/>
                  </a:lnTo>
                  <a:lnTo>
                    <a:pt x="81961" y="48190"/>
                  </a:lnTo>
                  <a:lnTo>
                    <a:pt x="87800" y="51759"/>
                  </a:lnTo>
                  <a:lnTo>
                    <a:pt x="95008" y="51928"/>
                  </a:lnTo>
                  <a:lnTo>
                    <a:pt x="103130" y="49830"/>
                  </a:lnTo>
                  <a:lnTo>
                    <a:pt x="118049" y="38657"/>
                  </a:lnTo>
                  <a:lnTo>
                    <a:pt x="145639" y="9746"/>
                  </a:lnTo>
                  <a:lnTo>
                    <a:pt x="164942" y="2051"/>
                  </a:lnTo>
                  <a:lnTo>
                    <a:pt x="176280" y="0"/>
                  </a:lnTo>
                  <a:lnTo>
                    <a:pt x="184943" y="1948"/>
                  </a:lnTo>
                  <a:lnTo>
                    <a:pt x="191824" y="6562"/>
                  </a:lnTo>
                  <a:lnTo>
                    <a:pt x="197517" y="12955"/>
                  </a:lnTo>
                  <a:lnTo>
                    <a:pt x="200207" y="21637"/>
                  </a:lnTo>
                  <a:lnTo>
                    <a:pt x="200248" y="43075"/>
                  </a:lnTo>
                  <a:lnTo>
                    <a:pt x="193635" y="61446"/>
                  </a:lnTo>
                  <a:lnTo>
                    <a:pt x="183378" y="81268"/>
                  </a:lnTo>
                  <a:lnTo>
                    <a:pt x="179059" y="95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251858" y="3660784"/>
            <a:ext cx="552425" cy="218852"/>
            <a:chOff x="6251858" y="3660784"/>
            <a:chExt cx="552425" cy="218852"/>
          </a:xfrm>
        </p:grpSpPr>
        <p:sp>
          <p:nvSpPr>
            <p:cNvPr id="33" name="Freeform 32"/>
            <p:cNvSpPr/>
            <p:nvPr/>
          </p:nvSpPr>
          <p:spPr>
            <a:xfrm>
              <a:off x="6251858" y="3660784"/>
              <a:ext cx="35141" cy="179061"/>
            </a:xfrm>
            <a:custGeom>
              <a:avLst/>
              <a:gdLst/>
              <a:ahLst/>
              <a:cxnLst/>
              <a:rect l="0" t="0" r="0" b="0"/>
              <a:pathLst>
                <a:path w="35141" h="179061">
                  <a:moveTo>
                    <a:pt x="35140" y="0"/>
                  </a:moveTo>
                  <a:lnTo>
                    <a:pt x="24577" y="10561"/>
                  </a:lnTo>
                  <a:lnTo>
                    <a:pt x="12729" y="38253"/>
                  </a:lnTo>
                  <a:lnTo>
                    <a:pt x="5659" y="92951"/>
                  </a:lnTo>
                  <a:lnTo>
                    <a:pt x="0" y="127387"/>
                  </a:lnTo>
                  <a:lnTo>
                    <a:pt x="5296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336736" y="3810000"/>
              <a:ext cx="19897" cy="69636"/>
            </a:xfrm>
            <a:custGeom>
              <a:avLst/>
              <a:gdLst/>
              <a:ahLst/>
              <a:cxnLst/>
              <a:rect l="0" t="0" r="0" b="0"/>
              <a:pathLst>
                <a:path w="19897" h="69636">
                  <a:moveTo>
                    <a:pt x="19896" y="0"/>
                  </a:moveTo>
                  <a:lnTo>
                    <a:pt x="2689" y="54568"/>
                  </a:lnTo>
                  <a:lnTo>
                    <a:pt x="0" y="696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443647" y="3690627"/>
              <a:ext cx="70908" cy="159240"/>
            </a:xfrm>
            <a:custGeom>
              <a:avLst/>
              <a:gdLst/>
              <a:ahLst/>
              <a:cxnLst/>
              <a:rect l="0" t="0" r="0" b="0"/>
              <a:pathLst>
                <a:path w="70908" h="159240">
                  <a:moveTo>
                    <a:pt x="22411" y="0"/>
                  </a:moveTo>
                  <a:lnTo>
                    <a:pt x="0" y="55383"/>
                  </a:lnTo>
                  <a:lnTo>
                    <a:pt x="50" y="98817"/>
                  </a:lnTo>
                  <a:lnTo>
                    <a:pt x="7066" y="136125"/>
                  </a:lnTo>
                  <a:lnTo>
                    <a:pt x="12181" y="144910"/>
                  </a:lnTo>
                  <a:lnTo>
                    <a:pt x="26706" y="157619"/>
                  </a:lnTo>
                  <a:lnTo>
                    <a:pt x="34117" y="159239"/>
                  </a:lnTo>
                  <a:lnTo>
                    <a:pt x="41268" y="158109"/>
                  </a:lnTo>
                  <a:lnTo>
                    <a:pt x="48246" y="155145"/>
                  </a:lnTo>
                  <a:lnTo>
                    <a:pt x="68628" y="135130"/>
                  </a:lnTo>
                  <a:lnTo>
                    <a:pt x="70907" y="126562"/>
                  </a:lnTo>
                  <a:lnTo>
                    <a:pt x="67544" y="108199"/>
                  </a:lnTo>
                  <a:lnTo>
                    <a:pt x="62447" y="103081"/>
                  </a:lnTo>
                  <a:lnTo>
                    <a:pt x="55734" y="100775"/>
                  </a:lnTo>
                  <a:lnTo>
                    <a:pt x="47942" y="100342"/>
                  </a:lnTo>
                  <a:lnTo>
                    <a:pt x="41642" y="103370"/>
                  </a:lnTo>
                  <a:lnTo>
                    <a:pt x="22411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565864" y="3730418"/>
              <a:ext cx="29516" cy="99479"/>
            </a:xfrm>
            <a:custGeom>
              <a:avLst/>
              <a:gdLst/>
              <a:ahLst/>
              <a:cxnLst/>
              <a:rect l="0" t="0" r="0" b="0"/>
              <a:pathLst>
                <a:path w="29516" h="99479">
                  <a:moveTo>
                    <a:pt x="29515" y="0"/>
                  </a:moveTo>
                  <a:lnTo>
                    <a:pt x="1823" y="50103"/>
                  </a:lnTo>
                  <a:lnTo>
                    <a:pt x="0" y="58824"/>
                  </a:lnTo>
                  <a:lnTo>
                    <a:pt x="996" y="66849"/>
                  </a:lnTo>
                  <a:lnTo>
                    <a:pt x="3870" y="74409"/>
                  </a:lnTo>
                  <a:lnTo>
                    <a:pt x="12959" y="85757"/>
                  </a:lnTo>
                  <a:lnTo>
                    <a:pt x="29515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669680" y="3710577"/>
              <a:ext cx="134603" cy="85379"/>
            </a:xfrm>
            <a:custGeom>
              <a:avLst/>
              <a:gdLst/>
              <a:ahLst/>
              <a:cxnLst/>
              <a:rect l="0" t="0" r="0" b="0"/>
              <a:pathLst>
                <a:path w="134603" h="85379">
                  <a:moveTo>
                    <a:pt x="5281" y="9893"/>
                  </a:moveTo>
                  <a:lnTo>
                    <a:pt x="0" y="25736"/>
                  </a:lnTo>
                  <a:lnTo>
                    <a:pt x="1996" y="56712"/>
                  </a:lnTo>
                  <a:lnTo>
                    <a:pt x="9717" y="75282"/>
                  </a:lnTo>
                  <a:lnTo>
                    <a:pt x="14870" y="83329"/>
                  </a:lnTo>
                  <a:lnTo>
                    <a:pt x="17200" y="85378"/>
                  </a:lnTo>
                  <a:lnTo>
                    <a:pt x="17648" y="83428"/>
                  </a:lnTo>
                  <a:lnTo>
                    <a:pt x="16842" y="78812"/>
                  </a:lnTo>
                  <a:lnTo>
                    <a:pt x="20988" y="51191"/>
                  </a:lnTo>
                  <a:lnTo>
                    <a:pt x="29210" y="33406"/>
                  </a:lnTo>
                  <a:lnTo>
                    <a:pt x="34498" y="25569"/>
                  </a:lnTo>
                  <a:lnTo>
                    <a:pt x="41338" y="22554"/>
                  </a:lnTo>
                  <a:lnTo>
                    <a:pt x="49215" y="22755"/>
                  </a:lnTo>
                  <a:lnTo>
                    <a:pt x="57781" y="25099"/>
                  </a:lnTo>
                  <a:lnTo>
                    <a:pt x="65703" y="24452"/>
                  </a:lnTo>
                  <a:lnTo>
                    <a:pt x="80400" y="17837"/>
                  </a:lnTo>
                  <a:lnTo>
                    <a:pt x="101103" y="1685"/>
                  </a:lnTo>
                  <a:lnTo>
                    <a:pt x="108954" y="0"/>
                  </a:lnTo>
                  <a:lnTo>
                    <a:pt x="126519" y="4022"/>
                  </a:lnTo>
                  <a:lnTo>
                    <a:pt x="131424" y="9295"/>
                  </a:lnTo>
                  <a:lnTo>
                    <a:pt x="133589" y="16127"/>
                  </a:lnTo>
                  <a:lnTo>
                    <a:pt x="134602" y="695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204822" y="3019542"/>
            <a:ext cx="761313" cy="580288"/>
            <a:chOff x="322996" y="3571253"/>
            <a:chExt cx="761313" cy="580288"/>
          </a:xfrm>
        </p:grpSpPr>
        <p:sp>
          <p:nvSpPr>
            <p:cNvPr id="39" name="Freeform 38"/>
            <p:cNvSpPr/>
            <p:nvPr/>
          </p:nvSpPr>
          <p:spPr>
            <a:xfrm>
              <a:off x="322996" y="3571253"/>
              <a:ext cx="363402" cy="580288"/>
            </a:xfrm>
            <a:custGeom>
              <a:avLst/>
              <a:gdLst/>
              <a:ahLst/>
              <a:cxnLst/>
              <a:rect l="0" t="0" r="0" b="0"/>
              <a:pathLst>
                <a:path w="363402" h="580288">
                  <a:moveTo>
                    <a:pt x="5281" y="9948"/>
                  </a:moveTo>
                  <a:lnTo>
                    <a:pt x="0" y="25791"/>
                  </a:lnTo>
                  <a:lnTo>
                    <a:pt x="355" y="42411"/>
                  </a:lnTo>
                  <a:lnTo>
                    <a:pt x="12574" y="96712"/>
                  </a:lnTo>
                  <a:lnTo>
                    <a:pt x="33860" y="159415"/>
                  </a:lnTo>
                  <a:lnTo>
                    <a:pt x="58741" y="220661"/>
                  </a:lnTo>
                  <a:lnTo>
                    <a:pt x="86267" y="277467"/>
                  </a:lnTo>
                  <a:lnTo>
                    <a:pt x="113188" y="338130"/>
                  </a:lnTo>
                  <a:lnTo>
                    <a:pt x="137493" y="397903"/>
                  </a:lnTo>
                  <a:lnTo>
                    <a:pt x="163057" y="457597"/>
                  </a:lnTo>
                  <a:lnTo>
                    <a:pt x="187244" y="517285"/>
                  </a:lnTo>
                  <a:lnTo>
                    <a:pt x="207516" y="576972"/>
                  </a:lnTo>
                  <a:lnTo>
                    <a:pt x="211949" y="580287"/>
                  </a:lnTo>
                  <a:lnTo>
                    <a:pt x="217116" y="579182"/>
                  </a:lnTo>
                  <a:lnTo>
                    <a:pt x="222770" y="575130"/>
                  </a:lnTo>
                  <a:lnTo>
                    <a:pt x="232001" y="558836"/>
                  </a:lnTo>
                  <a:lnTo>
                    <a:pt x="246933" y="501790"/>
                  </a:lnTo>
                  <a:lnTo>
                    <a:pt x="260526" y="449379"/>
                  </a:lnTo>
                  <a:lnTo>
                    <a:pt x="273855" y="388756"/>
                  </a:lnTo>
                  <a:lnTo>
                    <a:pt x="283814" y="337354"/>
                  </a:lnTo>
                  <a:lnTo>
                    <a:pt x="297081" y="284998"/>
                  </a:lnTo>
                  <a:lnTo>
                    <a:pt x="313662" y="221776"/>
                  </a:lnTo>
                  <a:lnTo>
                    <a:pt x="333558" y="159422"/>
                  </a:lnTo>
                  <a:lnTo>
                    <a:pt x="346821" y="108863"/>
                  </a:lnTo>
                  <a:lnTo>
                    <a:pt x="358980" y="53599"/>
                  </a:lnTo>
                  <a:lnTo>
                    <a:pt x="36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875405" y="3989060"/>
              <a:ext cx="179061" cy="9949"/>
            </a:xfrm>
            <a:custGeom>
              <a:avLst/>
              <a:gdLst/>
              <a:ahLst/>
              <a:cxnLst/>
              <a:rect l="0" t="0" r="0" b="0"/>
              <a:pathLst>
                <a:path w="179061" h="9949">
                  <a:moveTo>
                    <a:pt x="0" y="9948"/>
                  </a:moveTo>
                  <a:lnTo>
                    <a:pt x="54105" y="7000"/>
                  </a:lnTo>
                  <a:lnTo>
                    <a:pt x="116920" y="1383"/>
                  </a:ln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905248" y="3829896"/>
              <a:ext cx="179061" cy="9949"/>
            </a:xfrm>
            <a:custGeom>
              <a:avLst/>
              <a:gdLst/>
              <a:ahLst/>
              <a:cxnLst/>
              <a:rect l="0" t="0" r="0" b="0"/>
              <a:pathLst>
                <a:path w="179061" h="9949">
                  <a:moveTo>
                    <a:pt x="0" y="0"/>
                  </a:moveTo>
                  <a:lnTo>
                    <a:pt x="60665" y="0"/>
                  </a:lnTo>
                  <a:lnTo>
                    <a:pt x="115596" y="6836"/>
                  </a:lnTo>
                  <a:lnTo>
                    <a:pt x="179060" y="99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289685" y="4143642"/>
            <a:ext cx="606816" cy="523035"/>
            <a:chOff x="407859" y="4695353"/>
            <a:chExt cx="606816" cy="523035"/>
          </a:xfrm>
        </p:grpSpPr>
        <p:sp>
          <p:nvSpPr>
            <p:cNvPr id="43" name="Freeform 42"/>
            <p:cNvSpPr/>
            <p:nvPr/>
          </p:nvSpPr>
          <p:spPr>
            <a:xfrm>
              <a:off x="407859" y="4695353"/>
              <a:ext cx="288487" cy="523035"/>
            </a:xfrm>
            <a:custGeom>
              <a:avLst/>
              <a:gdLst/>
              <a:ahLst/>
              <a:cxnLst/>
              <a:rect l="0" t="0" r="0" b="0"/>
              <a:pathLst>
                <a:path w="288487" h="523035">
                  <a:moveTo>
                    <a:pt x="0" y="0"/>
                  </a:moveTo>
                  <a:lnTo>
                    <a:pt x="5281" y="60664"/>
                  </a:lnTo>
                  <a:lnTo>
                    <a:pt x="20154" y="121139"/>
                  </a:lnTo>
                  <a:lnTo>
                    <a:pt x="36509" y="179087"/>
                  </a:lnTo>
                  <a:lnTo>
                    <a:pt x="53059" y="242503"/>
                  </a:lnTo>
                  <a:lnTo>
                    <a:pt x="66319" y="295204"/>
                  </a:lnTo>
                  <a:lnTo>
                    <a:pt x="79582" y="348189"/>
                  </a:lnTo>
                  <a:lnTo>
                    <a:pt x="92846" y="401230"/>
                  </a:lnTo>
                  <a:lnTo>
                    <a:pt x="117299" y="456725"/>
                  </a:lnTo>
                  <a:lnTo>
                    <a:pt x="131654" y="484235"/>
                  </a:lnTo>
                  <a:lnTo>
                    <a:pt x="156309" y="518616"/>
                  </a:lnTo>
                  <a:lnTo>
                    <a:pt x="163893" y="522593"/>
                  </a:lnTo>
                  <a:lnTo>
                    <a:pt x="172265" y="523034"/>
                  </a:lnTo>
                  <a:lnTo>
                    <a:pt x="181162" y="521117"/>
                  </a:lnTo>
                  <a:lnTo>
                    <a:pt x="188198" y="514313"/>
                  </a:lnTo>
                  <a:lnTo>
                    <a:pt x="198964" y="492015"/>
                  </a:lnTo>
                  <a:lnTo>
                    <a:pt x="205958" y="437829"/>
                  </a:lnTo>
                  <a:lnTo>
                    <a:pt x="213312" y="388615"/>
                  </a:lnTo>
                  <a:lnTo>
                    <a:pt x="217757" y="332376"/>
                  </a:lnTo>
                  <a:lnTo>
                    <a:pt x="221583" y="278692"/>
                  </a:lnTo>
                  <a:lnTo>
                    <a:pt x="229608" y="229950"/>
                  </a:lnTo>
                  <a:lnTo>
                    <a:pt x="238987" y="178295"/>
                  </a:lnTo>
                  <a:lnTo>
                    <a:pt x="252058" y="120573"/>
                  </a:lnTo>
                  <a:lnTo>
                    <a:pt x="276470" y="64102"/>
                  </a:lnTo>
                  <a:lnTo>
                    <a:pt x="288486" y="397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55509" y="5033577"/>
              <a:ext cx="159166" cy="8566"/>
            </a:xfrm>
            <a:custGeom>
              <a:avLst/>
              <a:gdLst/>
              <a:ahLst/>
              <a:cxnLst/>
              <a:rect l="0" t="0" r="0" b="0"/>
              <a:pathLst>
                <a:path w="159166" h="8566">
                  <a:moveTo>
                    <a:pt x="0" y="0"/>
                  </a:moveTo>
                  <a:lnTo>
                    <a:pt x="60665" y="8565"/>
                  </a:lnTo>
                  <a:lnTo>
                    <a:pt x="121140" y="1892"/>
                  </a:lnTo>
                  <a:lnTo>
                    <a:pt x="15916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905248" y="4904256"/>
              <a:ext cx="99479" cy="1"/>
            </a:xfrm>
            <a:custGeom>
              <a:avLst/>
              <a:gdLst/>
              <a:ahLst/>
              <a:cxnLst/>
              <a:rect l="0" t="0" r="0" b="0"/>
              <a:pathLst>
                <a:path w="99479" h="1">
                  <a:moveTo>
                    <a:pt x="0" y="0"/>
                  </a:moveTo>
                  <a:lnTo>
                    <a:pt x="51158" y="0"/>
                  </a:ln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334143" y="5128472"/>
            <a:ext cx="712922" cy="491985"/>
            <a:chOff x="452317" y="5680183"/>
            <a:chExt cx="712922" cy="491985"/>
          </a:xfrm>
        </p:grpSpPr>
        <p:sp>
          <p:nvSpPr>
            <p:cNvPr id="47" name="Freeform 46"/>
            <p:cNvSpPr/>
            <p:nvPr/>
          </p:nvSpPr>
          <p:spPr>
            <a:xfrm>
              <a:off x="452317" y="5680183"/>
              <a:ext cx="333559" cy="491985"/>
            </a:xfrm>
            <a:custGeom>
              <a:avLst/>
              <a:gdLst/>
              <a:ahLst/>
              <a:cxnLst/>
              <a:rect l="0" t="0" r="0" b="0"/>
              <a:pathLst>
                <a:path w="333559" h="491985">
                  <a:moveTo>
                    <a:pt x="5281" y="0"/>
                  </a:moveTo>
                  <a:lnTo>
                    <a:pt x="0" y="15843"/>
                  </a:lnTo>
                  <a:lnTo>
                    <a:pt x="1997" y="46819"/>
                  </a:lnTo>
                  <a:lnTo>
                    <a:pt x="15670" y="106967"/>
                  </a:lnTo>
                  <a:lnTo>
                    <a:pt x="33860" y="159293"/>
                  </a:lnTo>
                  <a:lnTo>
                    <a:pt x="57364" y="217558"/>
                  </a:lnTo>
                  <a:lnTo>
                    <a:pt x="81651" y="275256"/>
                  </a:lnTo>
                  <a:lnTo>
                    <a:pt x="117217" y="337936"/>
                  </a:lnTo>
                  <a:lnTo>
                    <a:pt x="147709" y="397886"/>
                  </a:lnTo>
                  <a:lnTo>
                    <a:pt x="172585" y="452928"/>
                  </a:lnTo>
                  <a:lnTo>
                    <a:pt x="191420" y="486057"/>
                  </a:lnTo>
                  <a:lnTo>
                    <a:pt x="199008" y="490940"/>
                  </a:lnTo>
                  <a:lnTo>
                    <a:pt x="207383" y="491984"/>
                  </a:lnTo>
                  <a:lnTo>
                    <a:pt x="216282" y="490470"/>
                  </a:lnTo>
                  <a:lnTo>
                    <a:pt x="223320" y="483934"/>
                  </a:lnTo>
                  <a:lnTo>
                    <a:pt x="234087" y="461934"/>
                  </a:lnTo>
                  <a:lnTo>
                    <a:pt x="246363" y="413197"/>
                  </a:lnTo>
                  <a:lnTo>
                    <a:pt x="257001" y="351473"/>
                  </a:lnTo>
                  <a:lnTo>
                    <a:pt x="263794" y="306901"/>
                  </a:lnTo>
                  <a:lnTo>
                    <a:pt x="270498" y="262405"/>
                  </a:lnTo>
                  <a:lnTo>
                    <a:pt x="280486" y="203387"/>
                  </a:lnTo>
                  <a:lnTo>
                    <a:pt x="293763" y="146162"/>
                  </a:lnTo>
                  <a:lnTo>
                    <a:pt x="307030" y="87576"/>
                  </a:lnTo>
                  <a:lnTo>
                    <a:pt x="333558" y="397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014674" y="5991893"/>
              <a:ext cx="150565" cy="56359"/>
            </a:xfrm>
            <a:custGeom>
              <a:avLst/>
              <a:gdLst/>
              <a:ahLst/>
              <a:cxnLst/>
              <a:rect l="0" t="0" r="0" b="0"/>
              <a:pathLst>
                <a:path w="150565" h="56359">
                  <a:moveTo>
                    <a:pt x="0" y="56358"/>
                  </a:moveTo>
                  <a:lnTo>
                    <a:pt x="63410" y="28330"/>
                  </a:lnTo>
                  <a:lnTo>
                    <a:pt x="124285" y="10174"/>
                  </a:lnTo>
                  <a:lnTo>
                    <a:pt x="15056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974883" y="5854628"/>
              <a:ext cx="41946" cy="14564"/>
            </a:xfrm>
            <a:custGeom>
              <a:avLst/>
              <a:gdLst/>
              <a:ahLst/>
              <a:cxnLst/>
              <a:rect l="0" t="0" r="0" b="0"/>
              <a:pathLst>
                <a:path w="41946" h="14564">
                  <a:moveTo>
                    <a:pt x="0" y="14563"/>
                  </a:moveTo>
                  <a:lnTo>
                    <a:pt x="31767" y="890"/>
                  </a:lnTo>
                  <a:lnTo>
                    <a:pt x="419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2253426" y="3156689"/>
            <a:ext cx="4257091" cy="3847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fr-FR" sz="1900" dirty="0" smtClean="0">
                <a:solidFill>
                  <a:srgbClr val="0000FF"/>
                </a:solidFill>
                <a:latin typeface="Arial - 26"/>
              </a:rPr>
              <a:t>longueur x largeur x hauteur</a:t>
            </a:r>
            <a:endParaRPr lang="en-CA" sz="1900" dirty="0">
              <a:solidFill>
                <a:srgbClr val="0000FF"/>
              </a:solidFill>
              <a:latin typeface="Arial - 26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1997906" y="4093642"/>
            <a:ext cx="1146017" cy="584668"/>
            <a:chOff x="1116080" y="4645353"/>
            <a:chExt cx="1146017" cy="584668"/>
          </a:xfrm>
        </p:grpSpPr>
        <p:sp>
          <p:nvSpPr>
            <p:cNvPr id="52" name="Freeform 51"/>
            <p:cNvSpPr/>
            <p:nvPr/>
          </p:nvSpPr>
          <p:spPr>
            <a:xfrm>
              <a:off x="1212670" y="472474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329273" y="4779155"/>
              <a:ext cx="1" cy="15548"/>
            </a:xfrm>
            <a:custGeom>
              <a:avLst/>
              <a:gdLst/>
              <a:ahLst/>
              <a:cxnLst/>
              <a:rect l="0" t="0" r="0" b="0"/>
              <a:pathLst>
                <a:path w="1" h="15548">
                  <a:moveTo>
                    <a:pt x="0" y="15547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116080" y="4645353"/>
              <a:ext cx="252059" cy="584668"/>
            </a:xfrm>
            <a:custGeom>
              <a:avLst/>
              <a:gdLst/>
              <a:ahLst/>
              <a:cxnLst/>
              <a:rect l="0" t="0" r="0" b="0"/>
              <a:pathLst>
                <a:path w="252059" h="584668">
                  <a:moveTo>
                    <a:pt x="197646" y="56067"/>
                  </a:moveTo>
                  <a:lnTo>
                    <a:pt x="154248" y="17275"/>
                  </a:lnTo>
                  <a:lnTo>
                    <a:pt x="120551" y="611"/>
                  </a:lnTo>
                  <a:lnTo>
                    <a:pt x="88527" y="0"/>
                  </a:lnTo>
                  <a:lnTo>
                    <a:pt x="55813" y="9416"/>
                  </a:lnTo>
                  <a:lnTo>
                    <a:pt x="32493" y="23146"/>
                  </a:lnTo>
                  <a:lnTo>
                    <a:pt x="22613" y="35389"/>
                  </a:lnTo>
                  <a:lnTo>
                    <a:pt x="9233" y="64362"/>
                  </a:lnTo>
                  <a:lnTo>
                    <a:pt x="0" y="111064"/>
                  </a:lnTo>
                  <a:lnTo>
                    <a:pt x="4702" y="147928"/>
                  </a:lnTo>
                  <a:lnTo>
                    <a:pt x="13798" y="172249"/>
                  </a:lnTo>
                  <a:lnTo>
                    <a:pt x="44717" y="219274"/>
                  </a:lnTo>
                  <a:lnTo>
                    <a:pt x="70856" y="242620"/>
                  </a:lnTo>
                  <a:lnTo>
                    <a:pt x="94654" y="255582"/>
                  </a:lnTo>
                  <a:lnTo>
                    <a:pt x="122505" y="261343"/>
                  </a:lnTo>
                  <a:lnTo>
                    <a:pt x="163194" y="256333"/>
                  </a:lnTo>
                  <a:lnTo>
                    <a:pt x="190221" y="243908"/>
                  </a:lnTo>
                  <a:lnTo>
                    <a:pt x="209170" y="229286"/>
                  </a:lnTo>
                  <a:lnTo>
                    <a:pt x="238878" y="183732"/>
                  </a:lnTo>
                  <a:lnTo>
                    <a:pt x="249201" y="141969"/>
                  </a:lnTo>
                  <a:lnTo>
                    <a:pt x="250790" y="127931"/>
                  </a:lnTo>
                  <a:lnTo>
                    <a:pt x="251213" y="129024"/>
                  </a:lnTo>
                  <a:lnTo>
                    <a:pt x="251949" y="178022"/>
                  </a:lnTo>
                  <a:lnTo>
                    <a:pt x="252039" y="237290"/>
                  </a:lnTo>
                  <a:lnTo>
                    <a:pt x="252058" y="299094"/>
                  </a:lnTo>
                  <a:lnTo>
                    <a:pt x="247934" y="357766"/>
                  </a:lnTo>
                  <a:lnTo>
                    <a:pt x="244767" y="415418"/>
                  </a:lnTo>
                  <a:lnTo>
                    <a:pt x="244351" y="472455"/>
                  </a:lnTo>
                  <a:lnTo>
                    <a:pt x="244296" y="533219"/>
                  </a:lnTo>
                  <a:lnTo>
                    <a:pt x="244287" y="5846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467165" y="4916112"/>
              <a:ext cx="553953" cy="290588"/>
            </a:xfrm>
            <a:custGeom>
              <a:avLst/>
              <a:gdLst/>
              <a:ahLst/>
              <a:cxnLst/>
              <a:rect l="0" t="0" r="0" b="0"/>
              <a:pathLst>
                <a:path w="553953" h="290588">
                  <a:moveTo>
                    <a:pt x="149729" y="72928"/>
                  </a:moveTo>
                  <a:lnTo>
                    <a:pt x="134742" y="27808"/>
                  </a:lnTo>
                  <a:lnTo>
                    <a:pt x="123202" y="11416"/>
                  </a:lnTo>
                  <a:lnTo>
                    <a:pt x="104830" y="2403"/>
                  </a:lnTo>
                  <a:lnTo>
                    <a:pt x="93884" y="0"/>
                  </a:lnTo>
                  <a:lnTo>
                    <a:pt x="72510" y="1936"/>
                  </a:lnTo>
                  <a:lnTo>
                    <a:pt x="52357" y="9418"/>
                  </a:lnTo>
                  <a:lnTo>
                    <a:pt x="14417" y="38557"/>
                  </a:lnTo>
                  <a:lnTo>
                    <a:pt x="5233" y="56212"/>
                  </a:lnTo>
                  <a:lnTo>
                    <a:pt x="0" y="79318"/>
                  </a:lnTo>
                  <a:lnTo>
                    <a:pt x="2773" y="118872"/>
                  </a:lnTo>
                  <a:lnTo>
                    <a:pt x="23121" y="172377"/>
                  </a:lnTo>
                  <a:lnTo>
                    <a:pt x="37455" y="190878"/>
                  </a:lnTo>
                  <a:lnTo>
                    <a:pt x="58593" y="206437"/>
                  </a:lnTo>
                  <a:lnTo>
                    <a:pt x="102176" y="222713"/>
                  </a:lnTo>
                  <a:lnTo>
                    <a:pt x="118230" y="223568"/>
                  </a:lnTo>
                  <a:lnTo>
                    <a:pt x="149649" y="217080"/>
                  </a:lnTo>
                  <a:lnTo>
                    <a:pt x="192435" y="184191"/>
                  </a:lnTo>
                  <a:lnTo>
                    <a:pt x="232416" y="134804"/>
                  </a:lnTo>
                  <a:lnTo>
                    <a:pt x="257027" y="85882"/>
                  </a:lnTo>
                  <a:lnTo>
                    <a:pt x="260129" y="85019"/>
                  </a:lnTo>
                  <a:lnTo>
                    <a:pt x="262196" y="87898"/>
                  </a:lnTo>
                  <a:lnTo>
                    <a:pt x="265515" y="121471"/>
                  </a:lnTo>
                  <a:lnTo>
                    <a:pt x="266224" y="180046"/>
                  </a:lnTo>
                  <a:lnTo>
                    <a:pt x="270437" y="218752"/>
                  </a:lnTo>
                  <a:lnTo>
                    <a:pt x="272523" y="221103"/>
                  </a:lnTo>
                  <a:lnTo>
                    <a:pt x="274778" y="219216"/>
                  </a:lnTo>
                  <a:lnTo>
                    <a:pt x="284603" y="195491"/>
                  </a:lnTo>
                  <a:lnTo>
                    <a:pt x="295563" y="134867"/>
                  </a:lnTo>
                  <a:lnTo>
                    <a:pt x="311309" y="76133"/>
                  </a:lnTo>
                  <a:lnTo>
                    <a:pt x="319719" y="58806"/>
                  </a:lnTo>
                  <a:lnTo>
                    <a:pt x="324380" y="54876"/>
                  </a:lnTo>
                  <a:lnTo>
                    <a:pt x="329215" y="53983"/>
                  </a:lnTo>
                  <a:lnTo>
                    <a:pt x="334166" y="55116"/>
                  </a:lnTo>
                  <a:lnTo>
                    <a:pt x="344273" y="65587"/>
                  </a:lnTo>
                  <a:lnTo>
                    <a:pt x="375179" y="128746"/>
                  </a:lnTo>
                  <a:lnTo>
                    <a:pt x="395733" y="180919"/>
                  </a:lnTo>
                  <a:lnTo>
                    <a:pt x="400104" y="182926"/>
                  </a:lnTo>
                  <a:lnTo>
                    <a:pt x="404746" y="182536"/>
                  </a:lnTo>
                  <a:lnTo>
                    <a:pt x="408704" y="179685"/>
                  </a:lnTo>
                  <a:lnTo>
                    <a:pt x="415405" y="169608"/>
                  </a:lnTo>
                  <a:lnTo>
                    <a:pt x="432060" y="109446"/>
                  </a:lnTo>
                  <a:lnTo>
                    <a:pt x="439909" y="82308"/>
                  </a:lnTo>
                  <a:lnTo>
                    <a:pt x="443374" y="78318"/>
                  </a:lnTo>
                  <a:lnTo>
                    <a:pt x="447412" y="77385"/>
                  </a:lnTo>
                  <a:lnTo>
                    <a:pt x="451831" y="78490"/>
                  </a:lnTo>
                  <a:lnTo>
                    <a:pt x="455641" y="82682"/>
                  </a:lnTo>
                  <a:lnTo>
                    <a:pt x="482840" y="142917"/>
                  </a:lnTo>
                  <a:lnTo>
                    <a:pt x="513318" y="205079"/>
                  </a:lnTo>
                  <a:lnTo>
                    <a:pt x="537246" y="263620"/>
                  </a:lnTo>
                  <a:lnTo>
                    <a:pt x="553952" y="2905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114399" y="4957946"/>
              <a:ext cx="124378" cy="155472"/>
            </a:xfrm>
            <a:custGeom>
              <a:avLst/>
              <a:gdLst/>
              <a:ahLst/>
              <a:cxnLst/>
              <a:rect l="0" t="0" r="0" b="0"/>
              <a:pathLst>
                <a:path w="124378" h="155472">
                  <a:moveTo>
                    <a:pt x="0" y="0"/>
                  </a:moveTo>
                  <a:lnTo>
                    <a:pt x="40609" y="60545"/>
                  </a:lnTo>
                  <a:lnTo>
                    <a:pt x="90722" y="120676"/>
                  </a:lnTo>
                  <a:lnTo>
                    <a:pt x="114304" y="149097"/>
                  </a:lnTo>
                  <a:lnTo>
                    <a:pt x="124377" y="1554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153267" y="4919078"/>
              <a:ext cx="108830" cy="217660"/>
            </a:xfrm>
            <a:custGeom>
              <a:avLst/>
              <a:gdLst/>
              <a:ahLst/>
              <a:cxnLst/>
              <a:rect l="0" t="0" r="0" b="0"/>
              <a:pathLst>
                <a:path w="108830" h="217660">
                  <a:moveTo>
                    <a:pt x="108829" y="0"/>
                  </a:moveTo>
                  <a:lnTo>
                    <a:pt x="101760" y="17755"/>
                  </a:lnTo>
                  <a:lnTo>
                    <a:pt x="69700" y="79760"/>
                  </a:lnTo>
                  <a:lnTo>
                    <a:pt x="41148" y="138737"/>
                  </a:lnTo>
                  <a:lnTo>
                    <a:pt x="10043" y="198396"/>
                  </a:lnTo>
                  <a:lnTo>
                    <a:pt x="0" y="2176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293292" y="4250764"/>
            <a:ext cx="2470310" cy="497507"/>
            <a:chOff x="2411466" y="4802475"/>
            <a:chExt cx="2470310" cy="497507"/>
          </a:xfrm>
        </p:grpSpPr>
        <p:sp>
          <p:nvSpPr>
            <p:cNvPr id="59" name="Freeform 58"/>
            <p:cNvSpPr/>
            <p:nvPr/>
          </p:nvSpPr>
          <p:spPr>
            <a:xfrm>
              <a:off x="2411466" y="4802475"/>
              <a:ext cx="267404" cy="482763"/>
            </a:xfrm>
            <a:custGeom>
              <a:avLst/>
              <a:gdLst/>
              <a:ahLst/>
              <a:cxnLst/>
              <a:rect l="0" t="0" r="0" b="0"/>
              <a:pathLst>
                <a:path w="267404" h="482763">
                  <a:moveTo>
                    <a:pt x="44969" y="0"/>
                  </a:moveTo>
                  <a:lnTo>
                    <a:pt x="31523" y="56845"/>
                  </a:lnTo>
                  <a:lnTo>
                    <a:pt x="23492" y="111037"/>
                  </a:lnTo>
                  <a:lnTo>
                    <a:pt x="11185" y="167118"/>
                  </a:lnTo>
                  <a:lnTo>
                    <a:pt x="6241" y="223607"/>
                  </a:lnTo>
                  <a:lnTo>
                    <a:pt x="0" y="284347"/>
                  </a:lnTo>
                  <a:lnTo>
                    <a:pt x="6315" y="339317"/>
                  </a:lnTo>
                  <a:lnTo>
                    <a:pt x="21812" y="396291"/>
                  </a:lnTo>
                  <a:lnTo>
                    <a:pt x="36172" y="427513"/>
                  </a:lnTo>
                  <a:lnTo>
                    <a:pt x="56507" y="452426"/>
                  </a:lnTo>
                  <a:lnTo>
                    <a:pt x="78906" y="468698"/>
                  </a:lnTo>
                  <a:lnTo>
                    <a:pt x="100359" y="479232"/>
                  </a:lnTo>
                  <a:lnTo>
                    <a:pt x="124289" y="482762"/>
                  </a:lnTo>
                  <a:lnTo>
                    <a:pt x="162041" y="477591"/>
                  </a:lnTo>
                  <a:lnTo>
                    <a:pt x="193669" y="465118"/>
                  </a:lnTo>
                  <a:lnTo>
                    <a:pt x="208658" y="452881"/>
                  </a:lnTo>
                  <a:lnTo>
                    <a:pt x="254197" y="390948"/>
                  </a:lnTo>
                  <a:lnTo>
                    <a:pt x="263199" y="368093"/>
                  </a:lnTo>
                  <a:lnTo>
                    <a:pt x="267403" y="332674"/>
                  </a:lnTo>
                  <a:lnTo>
                    <a:pt x="262699" y="305001"/>
                  </a:lnTo>
                  <a:lnTo>
                    <a:pt x="255174" y="288436"/>
                  </a:lnTo>
                  <a:lnTo>
                    <a:pt x="237098" y="268669"/>
                  </a:lnTo>
                  <a:lnTo>
                    <a:pt x="229197" y="265485"/>
                  </a:lnTo>
                  <a:lnTo>
                    <a:pt x="211205" y="264251"/>
                  </a:lnTo>
                  <a:lnTo>
                    <a:pt x="181652" y="272539"/>
                  </a:lnTo>
                  <a:lnTo>
                    <a:pt x="155141" y="290062"/>
                  </a:lnTo>
                  <a:lnTo>
                    <a:pt x="129175" y="320061"/>
                  </a:lnTo>
                  <a:lnTo>
                    <a:pt x="109715" y="358360"/>
                  </a:lnTo>
                  <a:lnTo>
                    <a:pt x="102445" y="388907"/>
                  </a:lnTo>
                  <a:lnTo>
                    <a:pt x="99383" y="4508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744055" y="5237793"/>
              <a:ext cx="23322" cy="62189"/>
            </a:xfrm>
            <a:custGeom>
              <a:avLst/>
              <a:gdLst/>
              <a:ahLst/>
              <a:cxnLst/>
              <a:rect l="0" t="0" r="0" b="0"/>
              <a:pathLst>
                <a:path w="23322" h="62189">
                  <a:moveTo>
                    <a:pt x="23321" y="0"/>
                  </a:moveTo>
                  <a:lnTo>
                    <a:pt x="11773" y="19482"/>
                  </a:lnTo>
                  <a:lnTo>
                    <a:pt x="0" y="621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775916" y="4864664"/>
              <a:ext cx="276737" cy="425049"/>
            </a:xfrm>
            <a:custGeom>
              <a:avLst/>
              <a:gdLst/>
              <a:ahLst/>
              <a:cxnLst/>
              <a:rect l="0" t="0" r="0" b="0"/>
              <a:pathLst>
                <a:path w="276737" h="425049">
                  <a:moveTo>
                    <a:pt x="224666" y="0"/>
                  </a:moveTo>
                  <a:lnTo>
                    <a:pt x="162809" y="15749"/>
                  </a:lnTo>
                  <a:lnTo>
                    <a:pt x="105355" y="22323"/>
                  </a:lnTo>
                  <a:lnTo>
                    <a:pt x="51383" y="23189"/>
                  </a:lnTo>
                  <a:lnTo>
                    <a:pt x="24186" y="27408"/>
                  </a:lnTo>
                  <a:lnTo>
                    <a:pt x="17596" y="32091"/>
                  </a:lnTo>
                  <a:lnTo>
                    <a:pt x="7970" y="46509"/>
                  </a:lnTo>
                  <a:lnTo>
                    <a:pt x="1822" y="74049"/>
                  </a:lnTo>
                  <a:lnTo>
                    <a:pt x="0" y="104090"/>
                  </a:lnTo>
                  <a:lnTo>
                    <a:pt x="4181" y="119967"/>
                  </a:lnTo>
                  <a:lnTo>
                    <a:pt x="7714" y="126619"/>
                  </a:lnTo>
                  <a:lnTo>
                    <a:pt x="14388" y="131054"/>
                  </a:lnTo>
                  <a:lnTo>
                    <a:pt x="44415" y="137295"/>
                  </a:lnTo>
                  <a:lnTo>
                    <a:pt x="101835" y="139577"/>
                  </a:lnTo>
                  <a:lnTo>
                    <a:pt x="158284" y="150712"/>
                  </a:lnTo>
                  <a:lnTo>
                    <a:pt x="215443" y="176692"/>
                  </a:lnTo>
                  <a:lnTo>
                    <a:pt x="235657" y="191892"/>
                  </a:lnTo>
                  <a:lnTo>
                    <a:pt x="268543" y="244493"/>
                  </a:lnTo>
                  <a:lnTo>
                    <a:pt x="275958" y="279064"/>
                  </a:lnTo>
                  <a:lnTo>
                    <a:pt x="276736" y="328572"/>
                  </a:lnTo>
                  <a:lnTo>
                    <a:pt x="262046" y="370214"/>
                  </a:lnTo>
                  <a:lnTo>
                    <a:pt x="238383" y="403647"/>
                  </a:lnTo>
                  <a:lnTo>
                    <a:pt x="216350" y="419120"/>
                  </a:lnTo>
                  <a:lnTo>
                    <a:pt x="189284" y="425048"/>
                  </a:lnTo>
                  <a:lnTo>
                    <a:pt x="159384" y="422677"/>
                  </a:lnTo>
                  <a:lnTo>
                    <a:pt x="100289" y="3964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107882" y="5033673"/>
              <a:ext cx="491262" cy="180800"/>
            </a:xfrm>
            <a:custGeom>
              <a:avLst/>
              <a:gdLst/>
              <a:ahLst/>
              <a:cxnLst/>
              <a:rect l="0" t="0" r="0" b="0"/>
              <a:pathLst>
                <a:path w="491262" h="180800">
                  <a:moveTo>
                    <a:pt x="71491" y="79744"/>
                  </a:moveTo>
                  <a:lnTo>
                    <a:pt x="88381" y="61125"/>
                  </a:lnTo>
                  <a:lnTo>
                    <a:pt x="95696" y="47284"/>
                  </a:lnTo>
                  <a:lnTo>
                    <a:pt x="96265" y="39966"/>
                  </a:lnTo>
                  <a:lnTo>
                    <a:pt x="92290" y="24924"/>
                  </a:lnTo>
                  <a:lnTo>
                    <a:pt x="82462" y="14209"/>
                  </a:lnTo>
                  <a:lnTo>
                    <a:pt x="55040" y="291"/>
                  </a:lnTo>
                  <a:lnTo>
                    <a:pt x="47568" y="0"/>
                  </a:lnTo>
                  <a:lnTo>
                    <a:pt x="32355" y="4283"/>
                  </a:lnTo>
                  <a:lnTo>
                    <a:pt x="13350" y="16406"/>
                  </a:lnTo>
                  <a:lnTo>
                    <a:pt x="4479" y="30576"/>
                  </a:lnTo>
                  <a:lnTo>
                    <a:pt x="905" y="39192"/>
                  </a:lnTo>
                  <a:lnTo>
                    <a:pt x="0" y="71951"/>
                  </a:lnTo>
                  <a:lnTo>
                    <a:pt x="9329" y="109008"/>
                  </a:lnTo>
                  <a:lnTo>
                    <a:pt x="22846" y="129890"/>
                  </a:lnTo>
                  <a:lnTo>
                    <a:pt x="49880" y="153911"/>
                  </a:lnTo>
                  <a:lnTo>
                    <a:pt x="69659" y="164531"/>
                  </a:lnTo>
                  <a:lnTo>
                    <a:pt x="89967" y="169250"/>
                  </a:lnTo>
                  <a:lnTo>
                    <a:pt x="99355" y="167918"/>
                  </a:lnTo>
                  <a:lnTo>
                    <a:pt x="124085" y="154526"/>
                  </a:lnTo>
                  <a:lnTo>
                    <a:pt x="153827" y="128928"/>
                  </a:lnTo>
                  <a:lnTo>
                    <a:pt x="189787" y="67042"/>
                  </a:lnTo>
                  <a:lnTo>
                    <a:pt x="196908" y="49914"/>
                  </a:lnTo>
                  <a:lnTo>
                    <a:pt x="199152" y="48629"/>
                  </a:lnTo>
                  <a:lnTo>
                    <a:pt x="200648" y="52091"/>
                  </a:lnTo>
                  <a:lnTo>
                    <a:pt x="210158" y="114085"/>
                  </a:lnTo>
                  <a:lnTo>
                    <a:pt x="222124" y="164855"/>
                  </a:lnTo>
                  <a:lnTo>
                    <a:pt x="224600" y="167579"/>
                  </a:lnTo>
                  <a:lnTo>
                    <a:pt x="227115" y="166803"/>
                  </a:lnTo>
                  <a:lnTo>
                    <a:pt x="245280" y="140088"/>
                  </a:lnTo>
                  <a:lnTo>
                    <a:pt x="257579" y="103564"/>
                  </a:lnTo>
                  <a:lnTo>
                    <a:pt x="271812" y="40078"/>
                  </a:lnTo>
                  <a:lnTo>
                    <a:pt x="280293" y="20656"/>
                  </a:lnTo>
                  <a:lnTo>
                    <a:pt x="284972" y="16167"/>
                  </a:lnTo>
                  <a:lnTo>
                    <a:pt x="289820" y="14903"/>
                  </a:lnTo>
                  <a:lnTo>
                    <a:pt x="294779" y="15787"/>
                  </a:lnTo>
                  <a:lnTo>
                    <a:pt x="298948" y="18967"/>
                  </a:lnTo>
                  <a:lnTo>
                    <a:pt x="318772" y="53986"/>
                  </a:lnTo>
                  <a:lnTo>
                    <a:pt x="342152" y="105416"/>
                  </a:lnTo>
                  <a:lnTo>
                    <a:pt x="347805" y="107224"/>
                  </a:lnTo>
                  <a:lnTo>
                    <a:pt x="354165" y="105837"/>
                  </a:lnTo>
                  <a:lnTo>
                    <a:pt x="360996" y="102322"/>
                  </a:lnTo>
                  <a:lnTo>
                    <a:pt x="370889" y="89203"/>
                  </a:lnTo>
                  <a:lnTo>
                    <a:pt x="393324" y="49735"/>
                  </a:lnTo>
                  <a:lnTo>
                    <a:pt x="403396" y="37328"/>
                  </a:lnTo>
                  <a:lnTo>
                    <a:pt x="408499" y="35919"/>
                  </a:lnTo>
                  <a:lnTo>
                    <a:pt x="413630" y="37571"/>
                  </a:lnTo>
                  <a:lnTo>
                    <a:pt x="418778" y="41264"/>
                  </a:lnTo>
                  <a:lnTo>
                    <a:pt x="426801" y="52277"/>
                  </a:lnTo>
                  <a:lnTo>
                    <a:pt x="451205" y="107403"/>
                  </a:lnTo>
                  <a:lnTo>
                    <a:pt x="474326" y="163871"/>
                  </a:lnTo>
                  <a:lnTo>
                    <a:pt x="481719" y="173275"/>
                  </a:lnTo>
                  <a:lnTo>
                    <a:pt x="491261" y="180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731293" y="4996814"/>
              <a:ext cx="108831" cy="194339"/>
            </a:xfrm>
            <a:custGeom>
              <a:avLst/>
              <a:gdLst/>
              <a:ahLst/>
              <a:cxnLst/>
              <a:rect l="0" t="0" r="0" b="0"/>
              <a:pathLst>
                <a:path w="108831" h="194339">
                  <a:moveTo>
                    <a:pt x="0" y="0"/>
                  </a:moveTo>
                  <a:lnTo>
                    <a:pt x="12412" y="14139"/>
                  </a:lnTo>
                  <a:lnTo>
                    <a:pt x="47777" y="77629"/>
                  </a:lnTo>
                  <a:lnTo>
                    <a:pt x="76058" y="139919"/>
                  </a:lnTo>
                  <a:lnTo>
                    <a:pt x="87315" y="160939"/>
                  </a:lnTo>
                  <a:lnTo>
                    <a:pt x="108830" y="1943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684652" y="5027908"/>
              <a:ext cx="240980" cy="139924"/>
            </a:xfrm>
            <a:custGeom>
              <a:avLst/>
              <a:gdLst/>
              <a:ahLst/>
              <a:cxnLst/>
              <a:rect l="0" t="0" r="0" b="0"/>
              <a:pathLst>
                <a:path w="240980" h="139924">
                  <a:moveTo>
                    <a:pt x="240979" y="0"/>
                  </a:moveTo>
                  <a:lnTo>
                    <a:pt x="187095" y="14123"/>
                  </a:lnTo>
                  <a:lnTo>
                    <a:pt x="128422" y="42652"/>
                  </a:lnTo>
                  <a:lnTo>
                    <a:pt x="65259" y="85048"/>
                  </a:lnTo>
                  <a:lnTo>
                    <a:pt x="6787" y="133684"/>
                  </a:lnTo>
                  <a:lnTo>
                    <a:pt x="0" y="1399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4143290" y="4872437"/>
              <a:ext cx="22557" cy="373131"/>
            </a:xfrm>
            <a:custGeom>
              <a:avLst/>
              <a:gdLst/>
              <a:ahLst/>
              <a:cxnLst/>
              <a:rect l="0" t="0" r="0" b="0"/>
              <a:pathLst>
                <a:path w="22557" h="373131">
                  <a:moveTo>
                    <a:pt x="0" y="0"/>
                  </a:moveTo>
                  <a:lnTo>
                    <a:pt x="11549" y="13276"/>
                  </a:lnTo>
                  <a:lnTo>
                    <a:pt x="17513" y="25766"/>
                  </a:lnTo>
                  <a:lnTo>
                    <a:pt x="22556" y="83272"/>
                  </a:lnTo>
                  <a:lnTo>
                    <a:pt x="17101" y="141348"/>
                  </a:lnTo>
                  <a:lnTo>
                    <a:pt x="14888" y="193662"/>
                  </a:lnTo>
                  <a:lnTo>
                    <a:pt x="7131" y="250155"/>
                  </a:lnTo>
                  <a:lnTo>
                    <a:pt x="1409" y="302965"/>
                  </a:lnTo>
                  <a:lnTo>
                    <a:pt x="186" y="352608"/>
                  </a:lnTo>
                  <a:lnTo>
                    <a:pt x="0" y="3731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228799" y="5198925"/>
              <a:ext cx="7774" cy="1"/>
            </a:xfrm>
            <a:custGeom>
              <a:avLst/>
              <a:gdLst/>
              <a:ahLst/>
              <a:cxnLst/>
              <a:rect l="0" t="0" r="0" b="0"/>
              <a:pathLst>
                <a:path w="7774" h="1">
                  <a:moveTo>
                    <a:pt x="7773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189931" y="5206699"/>
              <a:ext cx="46642" cy="77736"/>
            </a:xfrm>
            <a:custGeom>
              <a:avLst/>
              <a:gdLst/>
              <a:ahLst/>
              <a:cxnLst/>
              <a:rect l="0" t="0" r="0" b="0"/>
              <a:pathLst>
                <a:path w="46642" h="77736">
                  <a:moveTo>
                    <a:pt x="46641" y="0"/>
                  </a:moveTo>
                  <a:lnTo>
                    <a:pt x="28589" y="51097"/>
                  </a:lnTo>
                  <a:lnTo>
                    <a:pt x="19616" y="62441"/>
                  </a:lnTo>
                  <a:lnTo>
                    <a:pt x="0" y="777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315416" y="4880211"/>
              <a:ext cx="156735" cy="373130"/>
            </a:xfrm>
            <a:custGeom>
              <a:avLst/>
              <a:gdLst/>
              <a:ahLst/>
              <a:cxnLst/>
              <a:rect l="0" t="0" r="0" b="0"/>
              <a:pathLst>
                <a:path w="156735" h="373130">
                  <a:moveTo>
                    <a:pt x="37759" y="0"/>
                  </a:moveTo>
                  <a:lnTo>
                    <a:pt x="27000" y="31521"/>
                  </a:lnTo>
                  <a:lnTo>
                    <a:pt x="12793" y="62272"/>
                  </a:lnTo>
                  <a:lnTo>
                    <a:pt x="1681" y="124525"/>
                  </a:lnTo>
                  <a:lnTo>
                    <a:pt x="0" y="186805"/>
                  </a:lnTo>
                  <a:lnTo>
                    <a:pt x="7396" y="246241"/>
                  </a:lnTo>
                  <a:lnTo>
                    <a:pt x="20581" y="300789"/>
                  </a:lnTo>
                  <a:lnTo>
                    <a:pt x="28973" y="317657"/>
                  </a:lnTo>
                  <a:lnTo>
                    <a:pt x="40764" y="329185"/>
                  </a:lnTo>
                  <a:lnTo>
                    <a:pt x="47536" y="333468"/>
                  </a:lnTo>
                  <a:lnTo>
                    <a:pt x="64273" y="335924"/>
                  </a:lnTo>
                  <a:lnTo>
                    <a:pt x="73573" y="335370"/>
                  </a:lnTo>
                  <a:lnTo>
                    <a:pt x="103169" y="322210"/>
                  </a:lnTo>
                  <a:lnTo>
                    <a:pt x="125566" y="306026"/>
                  </a:lnTo>
                  <a:lnTo>
                    <a:pt x="143143" y="282037"/>
                  </a:lnTo>
                  <a:lnTo>
                    <a:pt x="155165" y="257175"/>
                  </a:lnTo>
                  <a:lnTo>
                    <a:pt x="156734" y="238964"/>
                  </a:lnTo>
                  <a:lnTo>
                    <a:pt x="155944" y="229271"/>
                  </a:lnTo>
                  <a:lnTo>
                    <a:pt x="151962" y="222809"/>
                  </a:lnTo>
                  <a:lnTo>
                    <a:pt x="145852" y="218501"/>
                  </a:lnTo>
                  <a:lnTo>
                    <a:pt x="138324" y="215629"/>
                  </a:lnTo>
                  <a:lnTo>
                    <a:pt x="107095" y="215714"/>
                  </a:lnTo>
                  <a:lnTo>
                    <a:pt x="47241" y="241693"/>
                  </a:lnTo>
                  <a:lnTo>
                    <a:pt x="22718" y="263168"/>
                  </a:lnTo>
                  <a:lnTo>
                    <a:pt x="7295" y="295538"/>
                  </a:lnTo>
                  <a:lnTo>
                    <a:pt x="5508" y="332481"/>
                  </a:lnTo>
                  <a:lnTo>
                    <a:pt x="14439" y="3731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506740" y="5059877"/>
              <a:ext cx="134057" cy="142885"/>
            </a:xfrm>
            <a:custGeom>
              <a:avLst/>
              <a:gdLst/>
              <a:ahLst/>
              <a:cxnLst/>
              <a:rect l="0" t="0" r="0" b="0"/>
              <a:pathLst>
                <a:path w="134057" h="142885">
                  <a:moveTo>
                    <a:pt x="95188" y="45766"/>
                  </a:moveTo>
                  <a:lnTo>
                    <a:pt x="92885" y="14245"/>
                  </a:lnTo>
                  <a:lnTo>
                    <a:pt x="91062" y="6614"/>
                  </a:lnTo>
                  <a:lnTo>
                    <a:pt x="86391" y="2390"/>
                  </a:lnTo>
                  <a:lnTo>
                    <a:pt x="79822" y="438"/>
                  </a:lnTo>
                  <a:lnTo>
                    <a:pt x="71989" y="0"/>
                  </a:lnTo>
                  <a:lnTo>
                    <a:pt x="54071" y="6423"/>
                  </a:lnTo>
                  <a:lnTo>
                    <a:pt x="36319" y="17916"/>
                  </a:lnTo>
                  <a:lnTo>
                    <a:pt x="17476" y="38954"/>
                  </a:lnTo>
                  <a:lnTo>
                    <a:pt x="2934" y="71580"/>
                  </a:lnTo>
                  <a:lnTo>
                    <a:pt x="0" y="81113"/>
                  </a:lnTo>
                  <a:lnTo>
                    <a:pt x="1346" y="100920"/>
                  </a:lnTo>
                  <a:lnTo>
                    <a:pt x="8567" y="119511"/>
                  </a:lnTo>
                  <a:lnTo>
                    <a:pt x="20414" y="133532"/>
                  </a:lnTo>
                  <a:lnTo>
                    <a:pt x="36619" y="140915"/>
                  </a:lnTo>
                  <a:lnTo>
                    <a:pt x="45777" y="142884"/>
                  </a:lnTo>
                  <a:lnTo>
                    <a:pt x="67470" y="138162"/>
                  </a:lnTo>
                  <a:lnTo>
                    <a:pt x="97052" y="123238"/>
                  </a:lnTo>
                  <a:lnTo>
                    <a:pt x="116758" y="105573"/>
                  </a:lnTo>
                  <a:lnTo>
                    <a:pt x="134056" y="84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660932" y="5059168"/>
              <a:ext cx="220844" cy="147532"/>
            </a:xfrm>
            <a:custGeom>
              <a:avLst/>
              <a:gdLst/>
              <a:ahLst/>
              <a:cxnLst/>
              <a:rect l="0" t="0" r="0" b="0"/>
              <a:pathLst>
                <a:path w="220844" h="147532">
                  <a:moveTo>
                    <a:pt x="26505" y="46475"/>
                  </a:moveTo>
                  <a:lnTo>
                    <a:pt x="8232" y="101294"/>
                  </a:lnTo>
                  <a:lnTo>
                    <a:pt x="5685" y="102887"/>
                  </a:lnTo>
                  <a:lnTo>
                    <a:pt x="3124" y="100494"/>
                  </a:lnTo>
                  <a:lnTo>
                    <a:pt x="553" y="95443"/>
                  </a:lnTo>
                  <a:lnTo>
                    <a:pt x="0" y="80619"/>
                  </a:lnTo>
                  <a:lnTo>
                    <a:pt x="10809" y="38824"/>
                  </a:lnTo>
                  <a:lnTo>
                    <a:pt x="22120" y="21193"/>
                  </a:lnTo>
                  <a:lnTo>
                    <a:pt x="28764" y="14073"/>
                  </a:lnTo>
                  <a:lnTo>
                    <a:pt x="45359" y="6162"/>
                  </a:lnTo>
                  <a:lnTo>
                    <a:pt x="54622" y="4053"/>
                  </a:lnTo>
                  <a:lnTo>
                    <a:pt x="71823" y="6315"/>
                  </a:lnTo>
                  <a:lnTo>
                    <a:pt x="80038" y="9337"/>
                  </a:lnTo>
                  <a:lnTo>
                    <a:pt x="91468" y="19605"/>
                  </a:lnTo>
                  <a:lnTo>
                    <a:pt x="102759" y="42256"/>
                  </a:lnTo>
                  <a:lnTo>
                    <a:pt x="107037" y="60147"/>
                  </a:lnTo>
                  <a:lnTo>
                    <a:pt x="106059" y="76736"/>
                  </a:lnTo>
                  <a:lnTo>
                    <a:pt x="107180" y="80469"/>
                  </a:lnTo>
                  <a:lnTo>
                    <a:pt x="109655" y="81230"/>
                  </a:lnTo>
                  <a:lnTo>
                    <a:pt x="113033" y="80009"/>
                  </a:lnTo>
                  <a:lnTo>
                    <a:pt x="153325" y="21983"/>
                  </a:lnTo>
                  <a:lnTo>
                    <a:pt x="167515" y="8814"/>
                  </a:lnTo>
                  <a:lnTo>
                    <a:pt x="182458" y="82"/>
                  </a:lnTo>
                  <a:lnTo>
                    <a:pt x="190071" y="0"/>
                  </a:lnTo>
                  <a:lnTo>
                    <a:pt x="205439" y="6817"/>
                  </a:lnTo>
                  <a:lnTo>
                    <a:pt x="210574" y="13991"/>
                  </a:lnTo>
                  <a:lnTo>
                    <a:pt x="217800" y="43856"/>
                  </a:lnTo>
                  <a:lnTo>
                    <a:pt x="220576" y="106069"/>
                  </a:lnTo>
                  <a:lnTo>
                    <a:pt x="220843" y="1475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2201228" y="5073324"/>
            <a:ext cx="1457153" cy="571944"/>
            <a:chOff x="1319402" y="5625035"/>
            <a:chExt cx="1457153" cy="571944"/>
          </a:xfrm>
        </p:grpSpPr>
        <p:sp>
          <p:nvSpPr>
            <p:cNvPr id="72" name="Freeform 71"/>
            <p:cNvSpPr/>
            <p:nvPr/>
          </p:nvSpPr>
          <p:spPr>
            <a:xfrm>
              <a:off x="1319402" y="5625035"/>
              <a:ext cx="266399" cy="540850"/>
            </a:xfrm>
            <a:custGeom>
              <a:avLst/>
              <a:gdLst/>
              <a:ahLst/>
              <a:cxnLst/>
              <a:rect l="0" t="0" r="0" b="0"/>
              <a:pathLst>
                <a:path w="266399" h="540850">
                  <a:moveTo>
                    <a:pt x="266398" y="128852"/>
                  </a:moveTo>
                  <a:lnTo>
                    <a:pt x="236798" y="65530"/>
                  </a:lnTo>
                  <a:lnTo>
                    <a:pt x="217896" y="38785"/>
                  </a:lnTo>
                  <a:lnTo>
                    <a:pt x="185992" y="13396"/>
                  </a:lnTo>
                  <a:lnTo>
                    <a:pt x="165882" y="4122"/>
                  </a:lnTo>
                  <a:lnTo>
                    <a:pt x="142549" y="0"/>
                  </a:lnTo>
                  <a:lnTo>
                    <a:pt x="105133" y="5933"/>
                  </a:lnTo>
                  <a:lnTo>
                    <a:pt x="56288" y="33334"/>
                  </a:lnTo>
                  <a:lnTo>
                    <a:pt x="31580" y="54642"/>
                  </a:lnTo>
                  <a:lnTo>
                    <a:pt x="12368" y="82907"/>
                  </a:lnTo>
                  <a:lnTo>
                    <a:pt x="0" y="125823"/>
                  </a:lnTo>
                  <a:lnTo>
                    <a:pt x="1453" y="151978"/>
                  </a:lnTo>
                  <a:lnTo>
                    <a:pt x="7857" y="175406"/>
                  </a:lnTo>
                  <a:lnTo>
                    <a:pt x="26044" y="204523"/>
                  </a:lnTo>
                  <a:lnTo>
                    <a:pt x="37789" y="216034"/>
                  </a:lnTo>
                  <a:lnTo>
                    <a:pt x="54525" y="226909"/>
                  </a:lnTo>
                  <a:lnTo>
                    <a:pt x="87497" y="234490"/>
                  </a:lnTo>
                  <a:lnTo>
                    <a:pt x="124618" y="232609"/>
                  </a:lnTo>
                  <a:lnTo>
                    <a:pt x="145515" y="224198"/>
                  </a:lnTo>
                  <a:lnTo>
                    <a:pt x="169544" y="204896"/>
                  </a:lnTo>
                  <a:lnTo>
                    <a:pt x="219664" y="147724"/>
                  </a:lnTo>
                  <a:lnTo>
                    <a:pt x="240467" y="118088"/>
                  </a:lnTo>
                  <a:lnTo>
                    <a:pt x="243928" y="117358"/>
                  </a:lnTo>
                  <a:lnTo>
                    <a:pt x="246236" y="120326"/>
                  </a:lnTo>
                  <a:lnTo>
                    <a:pt x="256598" y="169776"/>
                  </a:lnTo>
                  <a:lnTo>
                    <a:pt x="262351" y="222061"/>
                  </a:lnTo>
                  <a:lnTo>
                    <a:pt x="264735" y="265658"/>
                  </a:lnTo>
                  <a:lnTo>
                    <a:pt x="259599" y="317939"/>
                  </a:lnTo>
                  <a:lnTo>
                    <a:pt x="258752" y="375975"/>
                  </a:lnTo>
                  <a:lnTo>
                    <a:pt x="254162" y="429214"/>
                  </a:lnTo>
                  <a:lnTo>
                    <a:pt x="255184" y="468542"/>
                  </a:lnTo>
                  <a:lnTo>
                    <a:pt x="248928" y="521172"/>
                  </a:lnTo>
                  <a:lnTo>
                    <a:pt x="243077" y="5408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647988" y="5744190"/>
              <a:ext cx="242764" cy="350513"/>
            </a:xfrm>
            <a:custGeom>
              <a:avLst/>
              <a:gdLst/>
              <a:ahLst/>
              <a:cxnLst/>
              <a:rect l="0" t="0" r="0" b="0"/>
              <a:pathLst>
                <a:path w="242764" h="350513">
                  <a:moveTo>
                    <a:pt x="31094" y="40791"/>
                  </a:moveTo>
                  <a:lnTo>
                    <a:pt x="18714" y="44918"/>
                  </a:lnTo>
                  <a:lnTo>
                    <a:pt x="16794" y="44406"/>
                  </a:lnTo>
                  <a:lnTo>
                    <a:pt x="17242" y="42338"/>
                  </a:lnTo>
                  <a:lnTo>
                    <a:pt x="24074" y="34569"/>
                  </a:lnTo>
                  <a:lnTo>
                    <a:pt x="48208" y="17354"/>
                  </a:lnTo>
                  <a:lnTo>
                    <a:pt x="98873" y="0"/>
                  </a:lnTo>
                  <a:lnTo>
                    <a:pt x="127856" y="10"/>
                  </a:lnTo>
                  <a:lnTo>
                    <a:pt x="154198" y="9610"/>
                  </a:lnTo>
                  <a:lnTo>
                    <a:pt x="165845" y="23190"/>
                  </a:lnTo>
                  <a:lnTo>
                    <a:pt x="170161" y="31649"/>
                  </a:lnTo>
                  <a:lnTo>
                    <a:pt x="171310" y="40742"/>
                  </a:lnTo>
                  <a:lnTo>
                    <a:pt x="167980" y="60059"/>
                  </a:lnTo>
                  <a:lnTo>
                    <a:pt x="158439" y="75555"/>
                  </a:lnTo>
                  <a:lnTo>
                    <a:pt x="129086" y="104167"/>
                  </a:lnTo>
                  <a:lnTo>
                    <a:pt x="69100" y="132219"/>
                  </a:lnTo>
                  <a:lnTo>
                    <a:pt x="54895" y="136704"/>
                  </a:lnTo>
                  <a:lnTo>
                    <a:pt x="54735" y="136691"/>
                  </a:lnTo>
                  <a:lnTo>
                    <a:pt x="109157" y="123407"/>
                  </a:lnTo>
                  <a:lnTo>
                    <a:pt x="150097" y="124099"/>
                  </a:lnTo>
                  <a:lnTo>
                    <a:pt x="186796" y="133902"/>
                  </a:lnTo>
                  <a:lnTo>
                    <a:pt x="215424" y="151873"/>
                  </a:lnTo>
                  <a:lnTo>
                    <a:pt x="227606" y="168472"/>
                  </a:lnTo>
                  <a:lnTo>
                    <a:pt x="242464" y="211406"/>
                  </a:lnTo>
                  <a:lnTo>
                    <a:pt x="242763" y="244607"/>
                  </a:lnTo>
                  <a:lnTo>
                    <a:pt x="234262" y="280572"/>
                  </a:lnTo>
                  <a:lnTo>
                    <a:pt x="220755" y="304736"/>
                  </a:lnTo>
                  <a:lnTo>
                    <a:pt x="200726" y="326579"/>
                  </a:lnTo>
                  <a:lnTo>
                    <a:pt x="176653" y="339289"/>
                  </a:lnTo>
                  <a:lnTo>
                    <a:pt x="130704" y="349019"/>
                  </a:lnTo>
                  <a:lnTo>
                    <a:pt x="68907" y="350512"/>
                  </a:lnTo>
                  <a:lnTo>
                    <a:pt x="12773" y="338265"/>
                  </a:lnTo>
                  <a:lnTo>
                    <a:pt x="0" y="33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935608" y="6064828"/>
              <a:ext cx="56381" cy="132151"/>
            </a:xfrm>
            <a:custGeom>
              <a:avLst/>
              <a:gdLst/>
              <a:ahLst/>
              <a:cxnLst/>
              <a:rect l="0" t="0" r="0" b="0"/>
              <a:pathLst>
                <a:path w="56381" h="132151">
                  <a:moveTo>
                    <a:pt x="38868" y="0"/>
                  </a:moveTo>
                  <a:lnTo>
                    <a:pt x="56380" y="43279"/>
                  </a:lnTo>
                  <a:lnTo>
                    <a:pt x="56341" y="77219"/>
                  </a:lnTo>
                  <a:lnTo>
                    <a:pt x="50859" y="106373"/>
                  </a:lnTo>
                  <a:lnTo>
                    <a:pt x="46862" y="113238"/>
                  </a:lnTo>
                  <a:lnTo>
                    <a:pt x="35511" y="123169"/>
                  </a:lnTo>
                  <a:lnTo>
                    <a:pt x="21829" y="128159"/>
                  </a:lnTo>
                  <a:lnTo>
                    <a:pt x="0" y="132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044864" y="5769434"/>
              <a:ext cx="180424" cy="349810"/>
            </a:xfrm>
            <a:custGeom>
              <a:avLst/>
              <a:gdLst/>
              <a:ahLst/>
              <a:cxnLst/>
              <a:rect l="0" t="0" r="0" b="0"/>
              <a:pathLst>
                <a:path w="180424" h="349810">
                  <a:moveTo>
                    <a:pt x="30668" y="0"/>
                  </a:moveTo>
                  <a:lnTo>
                    <a:pt x="18272" y="46847"/>
                  </a:lnTo>
                  <a:lnTo>
                    <a:pt x="9191" y="109847"/>
                  </a:lnTo>
                  <a:lnTo>
                    <a:pt x="1729" y="164981"/>
                  </a:lnTo>
                  <a:lnTo>
                    <a:pt x="0" y="217522"/>
                  </a:lnTo>
                  <a:lnTo>
                    <a:pt x="1933" y="275563"/>
                  </a:lnTo>
                  <a:lnTo>
                    <a:pt x="14531" y="314222"/>
                  </a:lnTo>
                  <a:lnTo>
                    <a:pt x="32796" y="336578"/>
                  </a:lnTo>
                  <a:lnTo>
                    <a:pt x="49464" y="343928"/>
                  </a:lnTo>
                  <a:lnTo>
                    <a:pt x="58746" y="345888"/>
                  </a:lnTo>
                  <a:lnTo>
                    <a:pt x="78272" y="343460"/>
                  </a:lnTo>
                  <a:lnTo>
                    <a:pt x="127532" y="323061"/>
                  </a:lnTo>
                  <a:lnTo>
                    <a:pt x="141665" y="313161"/>
                  </a:lnTo>
                  <a:lnTo>
                    <a:pt x="159333" y="289622"/>
                  </a:lnTo>
                  <a:lnTo>
                    <a:pt x="180423" y="234462"/>
                  </a:lnTo>
                  <a:lnTo>
                    <a:pt x="180318" y="206131"/>
                  </a:lnTo>
                  <a:lnTo>
                    <a:pt x="174817" y="179982"/>
                  </a:lnTo>
                  <a:lnTo>
                    <a:pt x="170817" y="173539"/>
                  </a:lnTo>
                  <a:lnTo>
                    <a:pt x="159463" y="164077"/>
                  </a:lnTo>
                  <a:lnTo>
                    <a:pt x="138503" y="153894"/>
                  </a:lnTo>
                  <a:lnTo>
                    <a:pt x="121205" y="152755"/>
                  </a:lnTo>
                  <a:lnTo>
                    <a:pt x="102865" y="155991"/>
                  </a:lnTo>
                  <a:lnTo>
                    <a:pt x="86076" y="163188"/>
                  </a:lnTo>
                  <a:lnTo>
                    <a:pt x="49348" y="198663"/>
                  </a:lnTo>
                  <a:lnTo>
                    <a:pt x="37546" y="223067"/>
                  </a:lnTo>
                  <a:lnTo>
                    <a:pt x="31574" y="280901"/>
                  </a:lnTo>
                  <a:lnTo>
                    <a:pt x="36900" y="336156"/>
                  </a:lnTo>
                  <a:lnTo>
                    <a:pt x="38441" y="3498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279671" y="5917031"/>
              <a:ext cx="464385" cy="202213"/>
            </a:xfrm>
            <a:custGeom>
              <a:avLst/>
              <a:gdLst/>
              <a:ahLst/>
              <a:cxnLst/>
              <a:rect l="0" t="0" r="0" b="0"/>
              <a:pathLst>
                <a:path w="464385" h="202213">
                  <a:moveTo>
                    <a:pt x="99028" y="31194"/>
                  </a:moveTo>
                  <a:lnTo>
                    <a:pt x="94902" y="43574"/>
                  </a:lnTo>
                  <a:lnTo>
                    <a:pt x="95413" y="45494"/>
                  </a:lnTo>
                  <a:lnTo>
                    <a:pt x="97482" y="45046"/>
                  </a:lnTo>
                  <a:lnTo>
                    <a:pt x="100589" y="43020"/>
                  </a:lnTo>
                  <a:lnTo>
                    <a:pt x="104040" y="31556"/>
                  </a:lnTo>
                  <a:lnTo>
                    <a:pt x="104961" y="23661"/>
                  </a:lnTo>
                  <a:lnTo>
                    <a:pt x="102983" y="16672"/>
                  </a:lnTo>
                  <a:lnTo>
                    <a:pt x="93876" y="4298"/>
                  </a:lnTo>
                  <a:lnTo>
                    <a:pt x="87820" y="1172"/>
                  </a:lnTo>
                  <a:lnTo>
                    <a:pt x="74181" y="0"/>
                  </a:lnTo>
                  <a:lnTo>
                    <a:pt x="51935" y="8324"/>
                  </a:lnTo>
                  <a:lnTo>
                    <a:pt x="33059" y="21731"/>
                  </a:lnTo>
                  <a:lnTo>
                    <a:pt x="16526" y="44897"/>
                  </a:lnTo>
                  <a:lnTo>
                    <a:pt x="4814" y="73642"/>
                  </a:lnTo>
                  <a:lnTo>
                    <a:pt x="0" y="104040"/>
                  </a:lnTo>
                  <a:lnTo>
                    <a:pt x="6826" y="134928"/>
                  </a:lnTo>
                  <a:lnTo>
                    <a:pt x="17455" y="151002"/>
                  </a:lnTo>
                  <a:lnTo>
                    <a:pt x="23916" y="157708"/>
                  </a:lnTo>
                  <a:lnTo>
                    <a:pt x="40309" y="165157"/>
                  </a:lnTo>
                  <a:lnTo>
                    <a:pt x="59975" y="167605"/>
                  </a:lnTo>
                  <a:lnTo>
                    <a:pt x="92735" y="163263"/>
                  </a:lnTo>
                  <a:lnTo>
                    <a:pt x="134615" y="137795"/>
                  </a:lnTo>
                  <a:lnTo>
                    <a:pt x="162136" y="112968"/>
                  </a:lnTo>
                  <a:lnTo>
                    <a:pt x="185373" y="70764"/>
                  </a:lnTo>
                  <a:lnTo>
                    <a:pt x="185958" y="67075"/>
                  </a:lnTo>
                  <a:lnTo>
                    <a:pt x="184621" y="66343"/>
                  </a:lnTo>
                  <a:lnTo>
                    <a:pt x="182002" y="67583"/>
                  </a:lnTo>
                  <a:lnTo>
                    <a:pt x="179092" y="78173"/>
                  </a:lnTo>
                  <a:lnTo>
                    <a:pt x="176968" y="135265"/>
                  </a:lnTo>
                  <a:lnTo>
                    <a:pt x="176900" y="147216"/>
                  </a:lnTo>
                  <a:lnTo>
                    <a:pt x="177718" y="150865"/>
                  </a:lnTo>
                  <a:lnTo>
                    <a:pt x="179127" y="148978"/>
                  </a:lnTo>
                  <a:lnTo>
                    <a:pt x="201733" y="92517"/>
                  </a:lnTo>
                  <a:lnTo>
                    <a:pt x="228959" y="39574"/>
                  </a:lnTo>
                  <a:lnTo>
                    <a:pt x="244245" y="19954"/>
                  </a:lnTo>
                  <a:lnTo>
                    <a:pt x="249390" y="17654"/>
                  </a:lnTo>
                  <a:lnTo>
                    <a:pt x="254548" y="17849"/>
                  </a:lnTo>
                  <a:lnTo>
                    <a:pt x="259714" y="19707"/>
                  </a:lnTo>
                  <a:lnTo>
                    <a:pt x="264022" y="24400"/>
                  </a:lnTo>
                  <a:lnTo>
                    <a:pt x="271111" y="38827"/>
                  </a:lnTo>
                  <a:lnTo>
                    <a:pt x="277230" y="96416"/>
                  </a:lnTo>
                  <a:lnTo>
                    <a:pt x="281772" y="123072"/>
                  </a:lnTo>
                  <a:lnTo>
                    <a:pt x="284773" y="126132"/>
                  </a:lnTo>
                  <a:lnTo>
                    <a:pt x="288501" y="125580"/>
                  </a:lnTo>
                  <a:lnTo>
                    <a:pt x="292714" y="122621"/>
                  </a:lnTo>
                  <a:lnTo>
                    <a:pt x="322040" y="73944"/>
                  </a:lnTo>
                  <a:lnTo>
                    <a:pt x="346286" y="21195"/>
                  </a:lnTo>
                  <a:lnTo>
                    <a:pt x="351966" y="18482"/>
                  </a:lnTo>
                  <a:lnTo>
                    <a:pt x="358345" y="18401"/>
                  </a:lnTo>
                  <a:lnTo>
                    <a:pt x="365188" y="20074"/>
                  </a:lnTo>
                  <a:lnTo>
                    <a:pt x="370615" y="23781"/>
                  </a:lnTo>
                  <a:lnTo>
                    <a:pt x="378947" y="34810"/>
                  </a:lnTo>
                  <a:lnTo>
                    <a:pt x="394226" y="95666"/>
                  </a:lnTo>
                  <a:lnTo>
                    <a:pt x="423136" y="158135"/>
                  </a:lnTo>
                  <a:lnTo>
                    <a:pt x="464384" y="2022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627452" y="5628580"/>
              <a:ext cx="149103" cy="184308"/>
            </a:xfrm>
            <a:custGeom>
              <a:avLst/>
              <a:gdLst/>
              <a:ahLst/>
              <a:cxnLst/>
              <a:rect l="0" t="0" r="0" b="0"/>
              <a:pathLst>
                <a:path w="149103" h="184308">
                  <a:moveTo>
                    <a:pt x="46641" y="24251"/>
                  </a:moveTo>
                  <a:lnTo>
                    <a:pt x="34261" y="28378"/>
                  </a:lnTo>
                  <a:lnTo>
                    <a:pt x="32342" y="27002"/>
                  </a:lnTo>
                  <a:lnTo>
                    <a:pt x="32790" y="23494"/>
                  </a:lnTo>
                  <a:lnTo>
                    <a:pt x="34816" y="18564"/>
                  </a:lnTo>
                  <a:lnTo>
                    <a:pt x="50047" y="3372"/>
                  </a:lnTo>
                  <a:lnTo>
                    <a:pt x="68309" y="0"/>
                  </a:lnTo>
                  <a:lnTo>
                    <a:pt x="115221" y="4874"/>
                  </a:lnTo>
                  <a:lnTo>
                    <a:pt x="133551" y="11608"/>
                  </a:lnTo>
                  <a:lnTo>
                    <a:pt x="140858" y="15823"/>
                  </a:lnTo>
                  <a:lnTo>
                    <a:pt x="144001" y="21223"/>
                  </a:lnTo>
                  <a:lnTo>
                    <a:pt x="144370" y="27415"/>
                  </a:lnTo>
                  <a:lnTo>
                    <a:pt x="142888" y="34134"/>
                  </a:lnTo>
                  <a:lnTo>
                    <a:pt x="134331" y="46206"/>
                  </a:lnTo>
                  <a:lnTo>
                    <a:pt x="128422" y="51844"/>
                  </a:lnTo>
                  <a:lnTo>
                    <a:pt x="112643" y="58108"/>
                  </a:lnTo>
                  <a:lnTo>
                    <a:pt x="70304" y="63323"/>
                  </a:lnTo>
                  <a:lnTo>
                    <a:pt x="70190" y="64983"/>
                  </a:lnTo>
                  <a:lnTo>
                    <a:pt x="130918" y="109531"/>
                  </a:lnTo>
                  <a:lnTo>
                    <a:pt x="141103" y="120887"/>
                  </a:lnTo>
                  <a:lnTo>
                    <a:pt x="148509" y="134571"/>
                  </a:lnTo>
                  <a:lnTo>
                    <a:pt x="149102" y="141848"/>
                  </a:lnTo>
                  <a:lnTo>
                    <a:pt x="145155" y="156843"/>
                  </a:lnTo>
                  <a:lnTo>
                    <a:pt x="130732" y="169842"/>
                  </a:lnTo>
                  <a:lnTo>
                    <a:pt x="110791" y="179649"/>
                  </a:lnTo>
                  <a:lnTo>
                    <a:pt x="80140" y="184307"/>
                  </a:lnTo>
                  <a:lnTo>
                    <a:pt x="50041" y="179736"/>
                  </a:lnTo>
                  <a:lnTo>
                    <a:pt x="0" y="1564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783279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15</TotalTime>
  <Words>219</Words>
  <Application>Microsoft Office PowerPoint</Application>
  <PresentationFormat>Custom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 - 32</vt:lpstr>
      <vt:lpstr>Arial - 36</vt:lpstr>
      <vt:lpstr>Corbel</vt:lpstr>
      <vt:lpstr>Arial - 26</vt:lpstr>
      <vt:lpstr>Arial</vt:lpstr>
      <vt:lpstr>Arial - 28</vt:lpstr>
      <vt:lpstr>Arial - 16</vt:lpstr>
      <vt:lpstr>Parallax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Allen, Chelsey (ASD-E)</dc:creator>
  <cp:lastModifiedBy>Allen, Chelsey (ASD-E)</cp:lastModifiedBy>
  <cp:revision>4</cp:revision>
  <dcterms:created xsi:type="dcterms:W3CDTF">2020-04-10T21:26:02Z</dcterms:created>
  <dcterms:modified xsi:type="dcterms:W3CDTF">2020-04-10T21:41:53Z</dcterms:modified>
</cp:coreProperties>
</file>